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notesMasterIdLst>
    <p:notesMasterId r:id="rId12"/>
  </p:notesMasterIdLst>
  <p:sldIdLst>
    <p:sldId id="256" r:id="rId2"/>
    <p:sldId id="257" r:id="rId3"/>
    <p:sldId id="263" r:id="rId4"/>
    <p:sldId id="259" r:id="rId5"/>
    <p:sldId id="258" r:id="rId6"/>
    <p:sldId id="260" r:id="rId7"/>
    <p:sldId id="264" r:id="rId8"/>
    <p:sldId id="265" r:id="rId9"/>
    <p:sldId id="261" r:id="rId10"/>
    <p:sldId id="262" r:id="rId11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EBC3"/>
    <a:srgbClr val="FFCC66"/>
    <a:srgbClr val="FCDCDF"/>
    <a:srgbClr val="F8ACB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02ACEF-3451-4BBF-B494-8E3A20BA0B78}" v="30" dt="2026-04-17T19:00:17.3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878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 Inês Pinto" userId="2019e29e137d03df" providerId="LiveId" clId="{72C6576C-B131-4749-A3E0-DBDB9E243D82}"/>
    <pc:docChg chg="undo redo custSel addSld delSld modSld">
      <pc:chgData name="Maria Inês Pinto" userId="2019e29e137d03df" providerId="LiveId" clId="{72C6576C-B131-4749-A3E0-DBDB9E243D82}" dt="2026-04-17T19:00:25.006" v="3773" actId="1076"/>
      <pc:docMkLst>
        <pc:docMk/>
      </pc:docMkLst>
      <pc:sldChg chg="addSp delSp modSp mod">
        <pc:chgData name="Maria Inês Pinto" userId="2019e29e137d03df" providerId="LiveId" clId="{72C6576C-B131-4749-A3E0-DBDB9E243D82}" dt="2026-04-17T18:34:00.548" v="3689" actId="113"/>
        <pc:sldMkLst>
          <pc:docMk/>
          <pc:sldMk cId="1559710003" sldId="258"/>
        </pc:sldMkLst>
        <pc:spChg chg="del">
          <ac:chgData name="Maria Inês Pinto" userId="2019e29e137d03df" providerId="LiveId" clId="{72C6576C-B131-4749-A3E0-DBDB9E243D82}" dt="2026-04-17T16:54:32.013" v="0" actId="478"/>
          <ac:spMkLst>
            <pc:docMk/>
            <pc:sldMk cId="1559710003" sldId="258"/>
            <ac:spMk id="4" creationId="{1F65DDD0-49C0-56CA-0DDB-9A4AF7EFD103}"/>
          </ac:spMkLst>
        </pc:spChg>
        <pc:spChg chg="add del mod">
          <ac:chgData name="Maria Inês Pinto" userId="2019e29e137d03df" providerId="LiveId" clId="{72C6576C-B131-4749-A3E0-DBDB9E243D82}" dt="2026-04-17T17:34:16.697" v="600" actId="478"/>
          <ac:spMkLst>
            <pc:docMk/>
            <pc:sldMk cId="1559710003" sldId="258"/>
            <ac:spMk id="6" creationId="{ADCC139D-7B7D-16DB-B492-51DF6CA7815A}"/>
          </ac:spMkLst>
        </pc:spChg>
        <pc:spChg chg="add mod">
          <ac:chgData name="Maria Inês Pinto" userId="2019e29e137d03df" providerId="LiveId" clId="{72C6576C-B131-4749-A3E0-DBDB9E243D82}" dt="2026-04-17T17:35:58.831" v="635" actId="1076"/>
          <ac:spMkLst>
            <pc:docMk/>
            <pc:sldMk cId="1559710003" sldId="258"/>
            <ac:spMk id="7" creationId="{8F9B9773-4055-B919-A4D9-8DEDCDA6A8F9}"/>
          </ac:spMkLst>
        </pc:spChg>
        <pc:spChg chg="add mod">
          <ac:chgData name="Maria Inês Pinto" userId="2019e29e137d03df" providerId="LiveId" clId="{72C6576C-B131-4749-A3E0-DBDB9E243D82}" dt="2026-04-17T18:34:00.548" v="3689" actId="113"/>
          <ac:spMkLst>
            <pc:docMk/>
            <pc:sldMk cId="1559710003" sldId="258"/>
            <ac:spMk id="9" creationId="{3C327D20-162F-5442-2520-2108707948F3}"/>
          </ac:spMkLst>
        </pc:spChg>
        <pc:graphicFrameChg chg="add mod modGraphic">
          <ac:chgData name="Maria Inês Pinto" userId="2019e29e137d03df" providerId="LiveId" clId="{72C6576C-B131-4749-A3E0-DBDB9E243D82}" dt="2026-04-17T17:50:48.556" v="682" actId="20577"/>
          <ac:graphicFrameMkLst>
            <pc:docMk/>
            <pc:sldMk cId="1559710003" sldId="258"/>
            <ac:graphicFrameMk id="8" creationId="{4A14A071-723A-2C10-91A2-02CDB0FE765F}"/>
          </ac:graphicFrameMkLst>
        </pc:graphicFrameChg>
      </pc:sldChg>
      <pc:sldChg chg="addSp modSp mod">
        <pc:chgData name="Maria Inês Pinto" userId="2019e29e137d03df" providerId="LiveId" clId="{72C6576C-B131-4749-A3E0-DBDB9E243D82}" dt="2026-04-17T19:00:25.006" v="3773" actId="1076"/>
        <pc:sldMkLst>
          <pc:docMk/>
          <pc:sldMk cId="1772550538" sldId="259"/>
        </pc:sldMkLst>
        <pc:spChg chg="mod">
          <ac:chgData name="Maria Inês Pinto" userId="2019e29e137d03df" providerId="LiveId" clId="{72C6576C-B131-4749-A3E0-DBDB9E243D82}" dt="2026-04-17T19:00:10.512" v="3756" actId="1076"/>
          <ac:spMkLst>
            <pc:docMk/>
            <pc:sldMk cId="1772550538" sldId="259"/>
            <ac:spMk id="4" creationId="{AB14CF7B-B1C8-D6C0-0541-6BA731A5D293}"/>
          </ac:spMkLst>
        </pc:spChg>
        <pc:spChg chg="mod">
          <ac:chgData name="Maria Inês Pinto" userId="2019e29e137d03df" providerId="LiveId" clId="{72C6576C-B131-4749-A3E0-DBDB9E243D82}" dt="2026-04-17T19:00:10.512" v="3756" actId="1076"/>
          <ac:spMkLst>
            <pc:docMk/>
            <pc:sldMk cId="1772550538" sldId="259"/>
            <ac:spMk id="5" creationId="{3F5D639D-CC84-253B-781B-2C11D818B746}"/>
          </ac:spMkLst>
        </pc:spChg>
        <pc:spChg chg="mod">
          <ac:chgData name="Maria Inês Pinto" userId="2019e29e137d03df" providerId="LiveId" clId="{72C6576C-B131-4749-A3E0-DBDB9E243D82}" dt="2026-04-17T19:00:10.512" v="3756" actId="1076"/>
          <ac:spMkLst>
            <pc:docMk/>
            <pc:sldMk cId="1772550538" sldId="259"/>
            <ac:spMk id="6" creationId="{206C3926-9FC3-6BF6-CC12-361601DDE1C5}"/>
          </ac:spMkLst>
        </pc:spChg>
        <pc:spChg chg="add mod">
          <ac:chgData name="Maria Inês Pinto" userId="2019e29e137d03df" providerId="LiveId" clId="{72C6576C-B131-4749-A3E0-DBDB9E243D82}" dt="2026-04-17T19:00:25.006" v="3773" actId="1076"/>
          <ac:spMkLst>
            <pc:docMk/>
            <pc:sldMk cId="1772550538" sldId="259"/>
            <ac:spMk id="10" creationId="{241404F8-119B-821F-6D57-F0FD43CC5098}"/>
          </ac:spMkLst>
        </pc:spChg>
      </pc:sldChg>
      <pc:sldChg chg="addSp delSp modSp mod">
        <pc:chgData name="Maria Inês Pinto" userId="2019e29e137d03df" providerId="LiveId" clId="{72C6576C-B131-4749-A3E0-DBDB9E243D82}" dt="2026-04-17T18:39:20.337" v="3709" actId="20577"/>
        <pc:sldMkLst>
          <pc:docMk/>
          <pc:sldMk cId="1261090574" sldId="260"/>
        </pc:sldMkLst>
        <pc:spChg chg="add mod">
          <ac:chgData name="Maria Inês Pinto" userId="2019e29e137d03df" providerId="LiveId" clId="{72C6576C-B131-4749-A3E0-DBDB9E243D82}" dt="2026-04-17T18:03:59.844" v="738" actId="20577"/>
          <ac:spMkLst>
            <pc:docMk/>
            <pc:sldMk cId="1261090574" sldId="260"/>
            <ac:spMk id="6" creationId="{462E3E14-1D5C-522D-906E-8D87769A4501}"/>
          </ac:spMkLst>
        </pc:spChg>
        <pc:spChg chg="add mod">
          <ac:chgData name="Maria Inês Pinto" userId="2019e29e137d03df" providerId="LiveId" clId="{72C6576C-B131-4749-A3E0-DBDB9E243D82}" dt="2026-04-17T18:39:20.337" v="3709" actId="20577"/>
          <ac:spMkLst>
            <pc:docMk/>
            <pc:sldMk cId="1261090574" sldId="260"/>
            <ac:spMk id="7" creationId="{B30A53A8-A3D3-13C7-F2C7-411E8C431EB8}"/>
          </ac:spMkLst>
        </pc:spChg>
        <pc:spChg chg="add mod">
          <ac:chgData name="Maria Inês Pinto" userId="2019e29e137d03df" providerId="LiveId" clId="{72C6576C-B131-4749-A3E0-DBDB9E243D82}" dt="2026-04-17T18:11:18.710" v="2110" actId="113"/>
          <ac:spMkLst>
            <pc:docMk/>
            <pc:sldMk cId="1261090574" sldId="260"/>
            <ac:spMk id="8" creationId="{2AE6DC6C-E49A-676F-9179-FF3605438542}"/>
          </ac:spMkLst>
        </pc:spChg>
        <pc:picChg chg="del">
          <ac:chgData name="Maria Inês Pinto" userId="2019e29e137d03df" providerId="LiveId" clId="{72C6576C-B131-4749-A3E0-DBDB9E243D82}" dt="2026-04-17T18:00:30.308" v="688" actId="478"/>
          <ac:picMkLst>
            <pc:docMk/>
            <pc:sldMk cId="1261090574" sldId="260"/>
            <ac:picMk id="5" creationId="{58B7E50F-C92B-E35B-A261-95370CD9F6B1}"/>
          </ac:picMkLst>
        </pc:picChg>
      </pc:sldChg>
      <pc:sldChg chg="addSp modSp mod">
        <pc:chgData name="Maria Inês Pinto" userId="2019e29e137d03df" providerId="LiveId" clId="{72C6576C-B131-4749-A3E0-DBDB9E243D82}" dt="2026-04-17T18:23:52.043" v="3556" actId="207"/>
        <pc:sldMkLst>
          <pc:docMk/>
          <pc:sldMk cId="2076857947" sldId="261"/>
        </pc:sldMkLst>
        <pc:spChg chg="mod">
          <ac:chgData name="Maria Inês Pinto" userId="2019e29e137d03df" providerId="LiveId" clId="{72C6576C-B131-4749-A3E0-DBDB9E243D82}" dt="2026-04-17T18:23:30.635" v="3530" actId="1076"/>
          <ac:spMkLst>
            <pc:docMk/>
            <pc:sldMk cId="2076857947" sldId="261"/>
            <ac:spMk id="8" creationId="{CA7AA6FA-3ECB-8741-00C8-DD058979E279}"/>
          </ac:spMkLst>
        </pc:spChg>
        <pc:spChg chg="add mod">
          <ac:chgData name="Maria Inês Pinto" userId="2019e29e137d03df" providerId="LiveId" clId="{72C6576C-B131-4749-A3E0-DBDB9E243D82}" dt="2026-04-17T18:23:52.043" v="3556" actId="207"/>
          <ac:spMkLst>
            <pc:docMk/>
            <pc:sldMk cId="2076857947" sldId="261"/>
            <ac:spMk id="11" creationId="{F9D30F63-C651-260D-DE12-3E0ED578D95C}"/>
          </ac:spMkLst>
        </pc:spChg>
      </pc:sldChg>
      <pc:sldChg chg="addSp delSp modSp mod modNotesTx">
        <pc:chgData name="Maria Inês Pinto" userId="2019e29e137d03df" providerId="LiveId" clId="{72C6576C-B131-4749-A3E0-DBDB9E243D82}" dt="2026-04-17T18:25:32.045" v="3624" actId="20577"/>
        <pc:sldMkLst>
          <pc:docMk/>
          <pc:sldMk cId="2897019176" sldId="262"/>
        </pc:sldMkLst>
        <pc:spChg chg="mod">
          <ac:chgData name="Maria Inês Pinto" userId="2019e29e137d03df" providerId="LiveId" clId="{72C6576C-B131-4749-A3E0-DBDB9E243D82}" dt="2026-04-17T17:23:17.636" v="199" actId="20577"/>
          <ac:spMkLst>
            <pc:docMk/>
            <pc:sldMk cId="2897019176" sldId="262"/>
            <ac:spMk id="2" creationId="{B67A8FF8-4329-77BB-482B-99841CAD251E}"/>
          </ac:spMkLst>
        </pc:spChg>
        <pc:spChg chg="del mod">
          <ac:chgData name="Maria Inês Pinto" userId="2019e29e137d03df" providerId="LiveId" clId="{72C6576C-B131-4749-A3E0-DBDB9E243D82}" dt="2026-04-17T17:28:02.192" v="242" actId="478"/>
          <ac:spMkLst>
            <pc:docMk/>
            <pc:sldMk cId="2897019176" sldId="262"/>
            <ac:spMk id="3" creationId="{A2432B8E-7029-492A-8671-AA14DF7EE481}"/>
          </ac:spMkLst>
        </pc:spChg>
        <pc:spChg chg="add del mod">
          <ac:chgData name="Maria Inês Pinto" userId="2019e29e137d03df" providerId="LiveId" clId="{72C6576C-B131-4749-A3E0-DBDB9E243D82}" dt="2026-04-17T17:28:04.371" v="243" actId="478"/>
          <ac:spMkLst>
            <pc:docMk/>
            <pc:sldMk cId="2897019176" sldId="262"/>
            <ac:spMk id="9" creationId="{134B9FD4-42C1-22CF-7795-95DB20B8A792}"/>
          </ac:spMkLst>
        </pc:spChg>
        <pc:spChg chg="add mod">
          <ac:chgData name="Maria Inês Pinto" userId="2019e29e137d03df" providerId="LiveId" clId="{72C6576C-B131-4749-A3E0-DBDB9E243D82}" dt="2026-04-17T18:25:13.880" v="3563" actId="1076"/>
          <ac:spMkLst>
            <pc:docMk/>
            <pc:sldMk cId="2897019176" sldId="262"/>
            <ac:spMk id="10" creationId="{2EAB2C28-8F73-362E-014A-DC7AE8F51A56}"/>
          </ac:spMkLst>
        </pc:spChg>
        <pc:spChg chg="add mod">
          <ac:chgData name="Maria Inês Pinto" userId="2019e29e137d03df" providerId="LiveId" clId="{72C6576C-B131-4749-A3E0-DBDB9E243D82}" dt="2026-04-17T18:25:15.583" v="3564" actId="1076"/>
          <ac:spMkLst>
            <pc:docMk/>
            <pc:sldMk cId="2897019176" sldId="262"/>
            <ac:spMk id="11" creationId="{497EABDD-B465-1252-E135-EC10CE4E5DD6}"/>
          </ac:spMkLst>
        </pc:spChg>
        <pc:spChg chg="add mod">
          <ac:chgData name="Maria Inês Pinto" userId="2019e29e137d03df" providerId="LiveId" clId="{72C6576C-B131-4749-A3E0-DBDB9E243D82}" dt="2026-04-17T18:25:17.700" v="3565" actId="1076"/>
          <ac:spMkLst>
            <pc:docMk/>
            <pc:sldMk cId="2897019176" sldId="262"/>
            <ac:spMk id="12" creationId="{4C06F3C2-5292-5170-117E-ABE815C25435}"/>
          </ac:spMkLst>
        </pc:spChg>
        <pc:spChg chg="add mod">
          <ac:chgData name="Maria Inês Pinto" userId="2019e29e137d03df" providerId="LiveId" clId="{72C6576C-B131-4749-A3E0-DBDB9E243D82}" dt="2026-04-17T18:25:19.125" v="3566" actId="1076"/>
          <ac:spMkLst>
            <pc:docMk/>
            <pc:sldMk cId="2897019176" sldId="262"/>
            <ac:spMk id="13" creationId="{5DA1569B-F602-F54E-3085-2DEFE776F6EC}"/>
          </ac:spMkLst>
        </pc:spChg>
        <pc:spChg chg="add mod">
          <ac:chgData name="Maria Inês Pinto" userId="2019e29e137d03df" providerId="LiveId" clId="{72C6576C-B131-4749-A3E0-DBDB9E243D82}" dt="2026-04-17T18:25:32.045" v="3624" actId="20577"/>
          <ac:spMkLst>
            <pc:docMk/>
            <pc:sldMk cId="2897019176" sldId="262"/>
            <ac:spMk id="14" creationId="{B9635775-7727-F550-4F55-56418B389AA1}"/>
          </ac:spMkLst>
        </pc:spChg>
        <pc:picChg chg="add mod modCrop">
          <ac:chgData name="Maria Inês Pinto" userId="2019e29e137d03df" providerId="LiveId" clId="{72C6576C-B131-4749-A3E0-DBDB9E243D82}" dt="2026-04-17T17:25:13.654" v="204" actId="14100"/>
          <ac:picMkLst>
            <pc:docMk/>
            <pc:sldMk cId="2897019176" sldId="262"/>
            <ac:picMk id="5" creationId="{ADB235DC-456F-42D4-6509-2EA273B1F31C}"/>
          </ac:picMkLst>
        </pc:picChg>
        <pc:picChg chg="add mod">
          <ac:chgData name="Maria Inês Pinto" userId="2019e29e137d03df" providerId="LiveId" clId="{72C6576C-B131-4749-A3E0-DBDB9E243D82}" dt="2026-04-17T17:27:38.790" v="208" actId="1076"/>
          <ac:picMkLst>
            <pc:docMk/>
            <pc:sldMk cId="2897019176" sldId="262"/>
            <ac:picMk id="7" creationId="{6BFA18A8-E152-D71A-31B3-0029890FF84E}"/>
          </ac:picMkLst>
        </pc:picChg>
      </pc:sldChg>
      <pc:sldChg chg="addSp delSp modSp new mod modNotesTx">
        <pc:chgData name="Maria Inês Pinto" userId="2019e29e137d03df" providerId="LiveId" clId="{72C6576C-B131-4749-A3E0-DBDB9E243D82}" dt="2026-04-17T18:40:38.135" v="3755" actId="113"/>
        <pc:sldMkLst>
          <pc:docMk/>
          <pc:sldMk cId="4285523657" sldId="263"/>
        </pc:sldMkLst>
        <pc:spChg chg="mod">
          <ac:chgData name="Maria Inês Pinto" userId="2019e29e137d03df" providerId="LiveId" clId="{72C6576C-B131-4749-A3E0-DBDB9E243D82}" dt="2026-04-17T16:55:16.385" v="82" actId="20577"/>
          <ac:spMkLst>
            <pc:docMk/>
            <pc:sldMk cId="4285523657" sldId="263"/>
            <ac:spMk id="2" creationId="{15DB51BA-8553-F1C1-875D-38A5AB33C749}"/>
          </ac:spMkLst>
        </pc:spChg>
        <pc:spChg chg="del">
          <ac:chgData name="Maria Inês Pinto" userId="2019e29e137d03df" providerId="LiveId" clId="{72C6576C-B131-4749-A3E0-DBDB9E243D82}" dt="2026-04-17T16:55:26.900" v="83" actId="478"/>
          <ac:spMkLst>
            <pc:docMk/>
            <pc:sldMk cId="4285523657" sldId="263"/>
            <ac:spMk id="3" creationId="{B15955D6-0B9A-C4DB-B9C1-7476D08A773E}"/>
          </ac:spMkLst>
        </pc:spChg>
        <pc:spChg chg="add mod">
          <ac:chgData name="Maria Inês Pinto" userId="2019e29e137d03df" providerId="LiveId" clId="{72C6576C-B131-4749-A3E0-DBDB9E243D82}" dt="2026-04-17T17:05:28.956" v="105" actId="123"/>
          <ac:spMkLst>
            <pc:docMk/>
            <pc:sldMk cId="4285523657" sldId="263"/>
            <ac:spMk id="4" creationId="{493D8DBE-18EE-64DE-ECB7-E7A71EC35AA9}"/>
          </ac:spMkLst>
        </pc:spChg>
        <pc:spChg chg="add del">
          <ac:chgData name="Maria Inês Pinto" userId="2019e29e137d03df" providerId="LiveId" clId="{72C6576C-B131-4749-A3E0-DBDB9E243D82}" dt="2026-04-17T17:06:52.943" v="107" actId="478"/>
          <ac:spMkLst>
            <pc:docMk/>
            <pc:sldMk cId="4285523657" sldId="263"/>
            <ac:spMk id="6" creationId="{4736348B-4F65-2F70-761A-940A57F41598}"/>
          </ac:spMkLst>
        </pc:spChg>
        <pc:spChg chg="add mod">
          <ac:chgData name="Maria Inês Pinto" userId="2019e29e137d03df" providerId="LiveId" clId="{72C6576C-B131-4749-A3E0-DBDB9E243D82}" dt="2026-04-17T17:14:18.946" v="176" actId="1076"/>
          <ac:spMkLst>
            <pc:docMk/>
            <pc:sldMk cId="4285523657" sldId="263"/>
            <ac:spMk id="9" creationId="{FA994460-59E7-BCC3-5B1E-43B16E8FEF57}"/>
          </ac:spMkLst>
        </pc:spChg>
        <pc:spChg chg="add mod">
          <ac:chgData name="Maria Inês Pinto" userId="2019e29e137d03df" providerId="LiveId" clId="{72C6576C-B131-4749-A3E0-DBDB9E243D82}" dt="2026-04-17T18:40:38.135" v="3755" actId="113"/>
          <ac:spMkLst>
            <pc:docMk/>
            <pc:sldMk cId="4285523657" sldId="263"/>
            <ac:spMk id="10" creationId="{68B44EC6-008F-E660-D581-30F025C59A7D}"/>
          </ac:spMkLst>
        </pc:spChg>
        <pc:picChg chg="add mod">
          <ac:chgData name="Maria Inês Pinto" userId="2019e29e137d03df" providerId="LiveId" clId="{72C6576C-B131-4749-A3E0-DBDB9E243D82}" dt="2026-04-17T17:14:21.473" v="177" actId="1076"/>
          <ac:picMkLst>
            <pc:docMk/>
            <pc:sldMk cId="4285523657" sldId="263"/>
            <ac:picMk id="8" creationId="{23DFA98E-0A9C-01FC-63CC-CCEA697835F7}"/>
          </ac:picMkLst>
        </pc:picChg>
      </pc:sldChg>
      <pc:sldChg chg="delSp new del mod">
        <pc:chgData name="Maria Inês Pinto" userId="2019e29e137d03df" providerId="LiveId" clId="{72C6576C-B131-4749-A3E0-DBDB9E243D82}" dt="2026-04-17T18:04:09.092" v="739" actId="47"/>
        <pc:sldMkLst>
          <pc:docMk/>
          <pc:sldMk cId="1933914744" sldId="264"/>
        </pc:sldMkLst>
        <pc:spChg chg="del">
          <ac:chgData name="Maria Inês Pinto" userId="2019e29e137d03df" providerId="LiveId" clId="{72C6576C-B131-4749-A3E0-DBDB9E243D82}" dt="2026-04-17T17:53:08.790" v="686" actId="478"/>
          <ac:spMkLst>
            <pc:docMk/>
            <pc:sldMk cId="1933914744" sldId="264"/>
            <ac:spMk id="2" creationId="{D56368DD-F203-28CE-3A01-0E98B6AE5816}"/>
          </ac:spMkLst>
        </pc:spChg>
        <pc:spChg chg="del">
          <ac:chgData name="Maria Inês Pinto" userId="2019e29e137d03df" providerId="LiveId" clId="{72C6576C-B131-4749-A3E0-DBDB9E243D82}" dt="2026-04-17T17:53:11.280" v="687" actId="478"/>
          <ac:spMkLst>
            <pc:docMk/>
            <pc:sldMk cId="1933914744" sldId="264"/>
            <ac:spMk id="3" creationId="{59CEA8F3-592D-E60B-8F81-DC20FFD4BC0C}"/>
          </ac:spMkLst>
        </pc:spChg>
      </pc:sldChg>
      <pc:sldChg chg="delSp modSp add mod">
        <pc:chgData name="Maria Inês Pinto" userId="2019e29e137d03df" providerId="LiveId" clId="{72C6576C-B131-4749-A3E0-DBDB9E243D82}" dt="2026-04-17T18:29:56.901" v="3631" actId="20577"/>
        <pc:sldMkLst>
          <pc:docMk/>
          <pc:sldMk cId="3044602385" sldId="264"/>
        </pc:sldMkLst>
        <pc:spChg chg="mod">
          <ac:chgData name="Maria Inês Pinto" userId="2019e29e137d03df" providerId="LiveId" clId="{72C6576C-B131-4749-A3E0-DBDB9E243D82}" dt="2026-04-17T18:29:56.901" v="3631" actId="20577"/>
          <ac:spMkLst>
            <pc:docMk/>
            <pc:sldMk cId="3044602385" sldId="264"/>
            <ac:spMk id="7" creationId="{CF952A9F-0926-1933-93B0-EB40EFECD802}"/>
          </ac:spMkLst>
        </pc:spChg>
        <pc:spChg chg="del">
          <ac:chgData name="Maria Inês Pinto" userId="2019e29e137d03df" providerId="LiveId" clId="{72C6576C-B131-4749-A3E0-DBDB9E243D82}" dt="2026-04-17T18:11:28.169" v="2112" actId="478"/>
          <ac:spMkLst>
            <pc:docMk/>
            <pc:sldMk cId="3044602385" sldId="264"/>
            <ac:spMk id="8" creationId="{CB67754F-A83A-7740-33D8-E454FF163409}"/>
          </ac:spMkLst>
        </pc:spChg>
      </pc:sldChg>
      <pc:sldChg chg="addSp delSp modSp new mod">
        <pc:chgData name="Maria Inês Pinto" userId="2019e29e137d03df" providerId="LiveId" clId="{72C6576C-B131-4749-A3E0-DBDB9E243D82}" dt="2026-04-17T18:24:25.121" v="3557" actId="1076"/>
        <pc:sldMkLst>
          <pc:docMk/>
          <pc:sldMk cId="2287501679" sldId="265"/>
        </pc:sldMkLst>
        <pc:spChg chg="del">
          <ac:chgData name="Maria Inês Pinto" userId="2019e29e137d03df" providerId="LiveId" clId="{72C6576C-B131-4749-A3E0-DBDB9E243D82}" dt="2026-04-17T18:23:13.486" v="3524" actId="478"/>
          <ac:spMkLst>
            <pc:docMk/>
            <pc:sldMk cId="2287501679" sldId="265"/>
            <ac:spMk id="2" creationId="{C18EEDE5-42DC-1907-A07E-7AEF4785E7CB}"/>
          </ac:spMkLst>
        </pc:spChg>
        <pc:spChg chg="del">
          <ac:chgData name="Maria Inês Pinto" userId="2019e29e137d03df" providerId="LiveId" clId="{72C6576C-B131-4749-A3E0-DBDB9E243D82}" dt="2026-04-17T18:23:15.858" v="3525" actId="478"/>
          <ac:spMkLst>
            <pc:docMk/>
            <pc:sldMk cId="2287501679" sldId="265"/>
            <ac:spMk id="3" creationId="{0EF68E4B-C26E-6C01-9494-9C80C04A55AD}"/>
          </ac:spMkLst>
        </pc:spChg>
        <pc:picChg chg="add mod">
          <ac:chgData name="Maria Inês Pinto" userId="2019e29e137d03df" providerId="LiveId" clId="{72C6576C-B131-4749-A3E0-DBDB9E243D82}" dt="2026-04-17T18:24:25.121" v="3557" actId="1076"/>
          <ac:picMkLst>
            <pc:docMk/>
            <pc:sldMk cId="2287501679" sldId="265"/>
            <ac:picMk id="5" creationId="{2C92C339-9DDD-E07B-0AC8-FE1A41F318B9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675F59-0D39-4796-BB77-75B7EA702EE9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D61C2BF8-E797-47C7-AC02-23AC1BC364C5}">
      <dgm:prSet phldrT="[Texto]" phldr="0" custT="1"/>
      <dgm:spPr>
        <a:solidFill>
          <a:srgbClr val="C00000"/>
        </a:solidFill>
        <a:ln w="57150">
          <a:solidFill>
            <a:schemeClr val="tx1"/>
          </a:solidFill>
        </a:ln>
      </dgm:spPr>
      <dgm:t>
        <a:bodyPr/>
        <a:lstStyle/>
        <a:p>
          <a:r>
            <a:rPr lang="pt-PT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Moral</a:t>
          </a:r>
        </a:p>
      </dgm:t>
    </dgm:pt>
    <dgm:pt modelId="{102A4193-027E-418C-B7C5-80409F806480}" type="parTrans" cxnId="{CF129715-8165-42B1-B9CD-4D53BB2A347E}">
      <dgm:prSet/>
      <dgm:spPr/>
      <dgm:t>
        <a:bodyPr/>
        <a:lstStyle/>
        <a:p>
          <a:endParaRPr lang="pt-PT"/>
        </a:p>
      </dgm:t>
    </dgm:pt>
    <dgm:pt modelId="{405892D7-2CC6-4A69-A779-3424096F9031}" type="sibTrans" cxnId="{CF129715-8165-42B1-B9CD-4D53BB2A347E}">
      <dgm:prSet/>
      <dgm:spPr/>
      <dgm:t>
        <a:bodyPr/>
        <a:lstStyle/>
        <a:p>
          <a:endParaRPr lang="pt-PT"/>
        </a:p>
      </dgm:t>
    </dgm:pt>
    <dgm:pt modelId="{D966370C-05FB-4977-B1D2-59B1E33AD171}">
      <dgm:prSet phldrT="[Texto]"/>
      <dgm:spPr>
        <a:solidFill>
          <a:srgbClr val="FCDCDF">
            <a:alpha val="89804"/>
          </a:srgbClr>
        </a:solidFill>
        <a:ln w="57150">
          <a:solidFill>
            <a:schemeClr val="tx1"/>
          </a:solidFill>
        </a:ln>
      </dgm:spPr>
      <dgm:t>
        <a:bodyPr/>
        <a:lstStyle/>
        <a:p>
          <a:endParaRPr lang="pt-PT" b="1" dirty="0"/>
        </a:p>
      </dgm:t>
    </dgm:pt>
    <dgm:pt modelId="{F038449A-4F01-494A-8094-34BB4085513A}" type="parTrans" cxnId="{47B1F28D-BD4A-4D85-95AB-841CBCF40FA2}">
      <dgm:prSet/>
      <dgm:spPr/>
      <dgm:t>
        <a:bodyPr/>
        <a:lstStyle/>
        <a:p>
          <a:endParaRPr lang="pt-PT"/>
        </a:p>
      </dgm:t>
    </dgm:pt>
    <dgm:pt modelId="{D17A32EF-BD39-411C-99E5-75E5AF50E374}" type="sibTrans" cxnId="{47B1F28D-BD4A-4D85-95AB-841CBCF40FA2}">
      <dgm:prSet/>
      <dgm:spPr/>
      <dgm:t>
        <a:bodyPr/>
        <a:lstStyle/>
        <a:p>
          <a:endParaRPr lang="pt-PT"/>
        </a:p>
      </dgm:t>
    </dgm:pt>
    <dgm:pt modelId="{39B6058F-F86E-43DC-A9C9-538FF1BB1AB9}">
      <dgm:prSet phldrT="[Texto]" phldr="0" custT="1"/>
      <dgm:spPr>
        <a:solidFill>
          <a:srgbClr val="FFCC66"/>
        </a:solidFill>
        <a:ln w="57150">
          <a:solidFill>
            <a:schemeClr val="tx1"/>
          </a:solidFill>
        </a:ln>
      </dgm:spPr>
      <dgm:t>
        <a:bodyPr/>
        <a:lstStyle/>
        <a:p>
          <a:r>
            <a:rPr lang="pt-PT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Sexual</a:t>
          </a:r>
        </a:p>
      </dgm:t>
    </dgm:pt>
    <dgm:pt modelId="{23150DE5-DC89-4CCF-BAF2-ACA8017C56EB}" type="parTrans" cxnId="{51F56B51-2F5B-4DF5-BF69-629425AB9978}">
      <dgm:prSet/>
      <dgm:spPr/>
      <dgm:t>
        <a:bodyPr/>
        <a:lstStyle/>
        <a:p>
          <a:endParaRPr lang="pt-PT"/>
        </a:p>
      </dgm:t>
    </dgm:pt>
    <dgm:pt modelId="{37E938DF-E20B-460F-B253-9CEDB08D38C0}" type="sibTrans" cxnId="{51F56B51-2F5B-4DF5-BF69-629425AB9978}">
      <dgm:prSet/>
      <dgm:spPr/>
      <dgm:t>
        <a:bodyPr/>
        <a:lstStyle/>
        <a:p>
          <a:endParaRPr lang="pt-PT"/>
        </a:p>
      </dgm:t>
    </dgm:pt>
    <dgm:pt modelId="{C9BA798D-4392-4D1F-8382-5DDC57844FF0}">
      <dgm:prSet phldrT="[Texto]"/>
      <dgm:spPr>
        <a:solidFill>
          <a:srgbClr val="FDEBC3">
            <a:alpha val="89804"/>
          </a:srgbClr>
        </a:solidFill>
        <a:ln w="57150">
          <a:solidFill>
            <a:schemeClr val="tx1"/>
          </a:solidFill>
        </a:ln>
      </dgm:spPr>
      <dgm:t>
        <a:bodyPr/>
        <a:lstStyle/>
        <a:p>
          <a:endParaRPr lang="pt-PT" b="1" dirty="0"/>
        </a:p>
      </dgm:t>
    </dgm:pt>
    <dgm:pt modelId="{BF7DD386-1A3C-4DEC-80BE-6F6A7A705DA5}" type="parTrans" cxnId="{3E0D94C5-BA85-401F-950A-57B74DCB135B}">
      <dgm:prSet/>
      <dgm:spPr/>
      <dgm:t>
        <a:bodyPr/>
        <a:lstStyle/>
        <a:p>
          <a:endParaRPr lang="pt-PT"/>
        </a:p>
      </dgm:t>
    </dgm:pt>
    <dgm:pt modelId="{F4169391-C9C7-440A-A256-2CE2B9C3BBAC}" type="sibTrans" cxnId="{3E0D94C5-BA85-401F-950A-57B74DCB135B}">
      <dgm:prSet/>
      <dgm:spPr/>
      <dgm:t>
        <a:bodyPr/>
        <a:lstStyle/>
        <a:p>
          <a:endParaRPr lang="pt-PT"/>
        </a:p>
      </dgm:t>
    </dgm:pt>
    <dgm:pt modelId="{016B9C9E-103B-43EA-8848-B6AA08A0BA94}">
      <dgm:prSet phldrT="[Texto]"/>
      <dgm:spPr>
        <a:solidFill>
          <a:srgbClr val="FCDCDF">
            <a:alpha val="89804"/>
          </a:srgbClr>
        </a:solidFill>
        <a:ln w="57150">
          <a:solidFill>
            <a:schemeClr val="tx1"/>
          </a:solidFill>
        </a:ln>
      </dgm:spPr>
      <dgm:t>
        <a:bodyPr/>
        <a:lstStyle/>
        <a:p>
          <a:r>
            <a:rPr lang="pt-PT" b="1" u="sng" dirty="0"/>
            <a:t>Ataques verbais de conteúdo ofensivo ou humilhante</a:t>
          </a:r>
          <a:r>
            <a:rPr lang="pt-PT" b="1" dirty="0"/>
            <a:t>, ou em atos mais </a:t>
          </a:r>
          <a:r>
            <a:rPr lang="pt-PT" b="1" u="sng" dirty="0"/>
            <a:t>subt</a:t>
          </a:r>
          <a:r>
            <a:rPr lang="pt-PT" b="1" u="none" dirty="0"/>
            <a:t>is</a:t>
          </a:r>
          <a:r>
            <a:rPr lang="pt-PT" b="1" dirty="0"/>
            <a:t>, podendo abranger a </a:t>
          </a:r>
          <a:r>
            <a:rPr lang="pt-PT" b="1" u="sng" dirty="0"/>
            <a:t>violência física e psicológica</a:t>
          </a:r>
          <a:r>
            <a:rPr lang="pt-PT" b="1" dirty="0"/>
            <a:t>, visando diminuir </a:t>
          </a:r>
          <a:r>
            <a:rPr lang="pt-PT" b="1" u="sng" dirty="0"/>
            <a:t>a autoestima da vítima </a:t>
          </a:r>
          <a:r>
            <a:rPr lang="pt-PT" b="1" dirty="0"/>
            <a:t>e, até, a sua </a:t>
          </a:r>
          <a:r>
            <a:rPr lang="pt-PT" b="1" u="sng" dirty="0"/>
            <a:t>desvinculação do posto de trabalho.</a:t>
          </a:r>
        </a:p>
      </dgm:t>
    </dgm:pt>
    <dgm:pt modelId="{C540C7E2-88A4-4DF7-BC81-8AEBFA040933}" type="parTrans" cxnId="{C0EAE011-A63F-4271-826A-2E7B7A77F038}">
      <dgm:prSet/>
      <dgm:spPr/>
      <dgm:t>
        <a:bodyPr/>
        <a:lstStyle/>
        <a:p>
          <a:endParaRPr lang="pt-PT"/>
        </a:p>
      </dgm:t>
    </dgm:pt>
    <dgm:pt modelId="{5C8A1F07-9B67-4EA2-B3D0-5D0A1C80DE9F}" type="sibTrans" cxnId="{C0EAE011-A63F-4271-826A-2E7B7A77F038}">
      <dgm:prSet/>
      <dgm:spPr/>
      <dgm:t>
        <a:bodyPr/>
        <a:lstStyle/>
        <a:p>
          <a:endParaRPr lang="pt-PT"/>
        </a:p>
      </dgm:t>
    </dgm:pt>
    <dgm:pt modelId="{202AF143-787F-448F-82C4-722B2EBA2A0C}">
      <dgm:prSet phldrT="[Texto]"/>
      <dgm:spPr>
        <a:solidFill>
          <a:srgbClr val="FDEBC3">
            <a:alpha val="89804"/>
          </a:srgbClr>
        </a:solidFill>
        <a:ln w="57150">
          <a:solidFill>
            <a:schemeClr val="tx1"/>
          </a:solidFill>
        </a:ln>
      </dgm:spPr>
      <dgm:t>
        <a:bodyPr/>
        <a:lstStyle/>
        <a:p>
          <a:r>
            <a:rPr lang="pt-PT" b="1" dirty="0"/>
            <a:t>Comportamentos indesejados são de </a:t>
          </a:r>
          <a:r>
            <a:rPr lang="pt-PT" b="1" dirty="0" err="1"/>
            <a:t>caráter</a:t>
          </a:r>
          <a:r>
            <a:rPr lang="pt-PT" b="1" dirty="0"/>
            <a:t> sexual, como convites de teor sexual, tentativa de contacto físico constrangedor e inoportuno, chantagem para obtenção de emprego ou progressão laboral em troca de favores sexuais e gestos obscenos.</a:t>
          </a:r>
        </a:p>
      </dgm:t>
    </dgm:pt>
    <dgm:pt modelId="{E53B5BC7-8CC5-411D-9A8C-8AD0F0310A49}" type="parTrans" cxnId="{2A9A2602-2872-415A-912B-9F2E910DDA4A}">
      <dgm:prSet/>
      <dgm:spPr/>
      <dgm:t>
        <a:bodyPr/>
        <a:lstStyle/>
        <a:p>
          <a:endParaRPr lang="pt-PT"/>
        </a:p>
      </dgm:t>
    </dgm:pt>
    <dgm:pt modelId="{AB109DA6-365B-495C-A18A-753BD472FD1B}" type="sibTrans" cxnId="{2A9A2602-2872-415A-912B-9F2E910DDA4A}">
      <dgm:prSet/>
      <dgm:spPr/>
      <dgm:t>
        <a:bodyPr/>
        <a:lstStyle/>
        <a:p>
          <a:endParaRPr lang="pt-PT"/>
        </a:p>
      </dgm:t>
    </dgm:pt>
    <dgm:pt modelId="{D3B771A1-1E7D-4DBB-92B5-EAC2ED6544BB}">
      <dgm:prSet phldrT="[Texto]"/>
      <dgm:spPr>
        <a:solidFill>
          <a:srgbClr val="FCDCDF">
            <a:alpha val="89804"/>
          </a:srgbClr>
        </a:solidFill>
        <a:ln w="57150">
          <a:solidFill>
            <a:schemeClr val="tx1"/>
          </a:solidFill>
        </a:ln>
      </dgm:spPr>
      <dgm:t>
        <a:bodyPr/>
        <a:lstStyle/>
        <a:p>
          <a:r>
            <a:rPr lang="pt-PT" b="1" u="sng" dirty="0"/>
            <a:t>Ex: </a:t>
          </a:r>
          <a:r>
            <a:rPr lang="pt-PT" b="1" u="none" dirty="0"/>
            <a:t>reuniões de serviço, entre os próprios colegas e mesmo outros profissionais, atribuição tarefas burocráticas</a:t>
          </a:r>
        </a:p>
      </dgm:t>
    </dgm:pt>
    <dgm:pt modelId="{E02CD035-211F-49AC-8CAE-64B5E0525480}" type="parTrans" cxnId="{72E8C861-3D1A-49C5-8BE7-43B510698EDC}">
      <dgm:prSet/>
      <dgm:spPr/>
      <dgm:t>
        <a:bodyPr/>
        <a:lstStyle/>
        <a:p>
          <a:endParaRPr lang="pt-PT"/>
        </a:p>
      </dgm:t>
    </dgm:pt>
    <dgm:pt modelId="{53DF7E0B-0278-445D-A37E-035F8F047660}" type="sibTrans" cxnId="{72E8C861-3D1A-49C5-8BE7-43B510698EDC}">
      <dgm:prSet/>
      <dgm:spPr/>
      <dgm:t>
        <a:bodyPr/>
        <a:lstStyle/>
        <a:p>
          <a:endParaRPr lang="pt-PT"/>
        </a:p>
      </dgm:t>
    </dgm:pt>
    <dgm:pt modelId="{83ADDDE6-41CD-48E9-8776-842A8B5EFFAC}">
      <dgm:prSet phldrT="[Texto]"/>
      <dgm:spPr>
        <a:solidFill>
          <a:srgbClr val="FDEBC3">
            <a:alpha val="89804"/>
          </a:srgbClr>
        </a:solidFill>
        <a:ln w="57150">
          <a:solidFill>
            <a:schemeClr val="tx1"/>
          </a:solidFill>
        </a:ln>
      </dgm:spPr>
      <dgm:t>
        <a:bodyPr/>
        <a:lstStyle/>
        <a:p>
          <a:r>
            <a:rPr lang="pt-PT" b="1" dirty="0"/>
            <a:t>++ Profissionais médicas </a:t>
          </a:r>
        </a:p>
      </dgm:t>
    </dgm:pt>
    <dgm:pt modelId="{C3CFF281-1535-4ABF-8826-D7925A602C22}" type="parTrans" cxnId="{E1398969-BAA7-4753-BF19-6133F96AEC88}">
      <dgm:prSet/>
      <dgm:spPr/>
    </dgm:pt>
    <dgm:pt modelId="{7367CC04-2D6F-48C5-84BD-70A14A492F58}" type="sibTrans" cxnId="{E1398969-BAA7-4753-BF19-6133F96AEC88}">
      <dgm:prSet/>
      <dgm:spPr/>
    </dgm:pt>
    <dgm:pt modelId="{21E3AB0A-AE4A-4C1C-822B-87D79EDF511B}" type="pres">
      <dgm:prSet presAssocID="{D0675F59-0D39-4796-BB77-75B7EA702EE9}" presName="Name0" presStyleCnt="0">
        <dgm:presLayoutVars>
          <dgm:dir/>
          <dgm:animLvl val="lvl"/>
          <dgm:resizeHandles/>
        </dgm:presLayoutVars>
      </dgm:prSet>
      <dgm:spPr/>
    </dgm:pt>
    <dgm:pt modelId="{59DB8A76-6951-438B-8151-9C31EE0F741E}" type="pres">
      <dgm:prSet presAssocID="{D61C2BF8-E797-47C7-AC02-23AC1BC364C5}" presName="linNode" presStyleCnt="0"/>
      <dgm:spPr/>
    </dgm:pt>
    <dgm:pt modelId="{26F58457-FC73-4E55-A8D7-541E67885157}" type="pres">
      <dgm:prSet presAssocID="{D61C2BF8-E797-47C7-AC02-23AC1BC364C5}" presName="parentShp" presStyleLbl="node1" presStyleIdx="0" presStyleCnt="2">
        <dgm:presLayoutVars>
          <dgm:bulletEnabled val="1"/>
        </dgm:presLayoutVars>
      </dgm:prSet>
      <dgm:spPr/>
    </dgm:pt>
    <dgm:pt modelId="{E19B6A2F-1E32-418C-8571-9535D34BC668}" type="pres">
      <dgm:prSet presAssocID="{D61C2BF8-E797-47C7-AC02-23AC1BC364C5}" presName="childShp" presStyleLbl="bgAccFollowNode1" presStyleIdx="0" presStyleCnt="2">
        <dgm:presLayoutVars>
          <dgm:bulletEnabled val="1"/>
        </dgm:presLayoutVars>
      </dgm:prSet>
      <dgm:spPr/>
    </dgm:pt>
    <dgm:pt modelId="{557D8DC7-1AE9-4F2D-9C0D-BA9512F000C4}" type="pres">
      <dgm:prSet presAssocID="{405892D7-2CC6-4A69-A779-3424096F9031}" presName="spacing" presStyleCnt="0"/>
      <dgm:spPr/>
    </dgm:pt>
    <dgm:pt modelId="{7F7D545D-A611-4979-891E-2571A76E246C}" type="pres">
      <dgm:prSet presAssocID="{39B6058F-F86E-43DC-A9C9-538FF1BB1AB9}" presName="linNode" presStyleCnt="0"/>
      <dgm:spPr/>
    </dgm:pt>
    <dgm:pt modelId="{FAC617D1-8B36-472E-B90D-D809AFED2AE4}" type="pres">
      <dgm:prSet presAssocID="{39B6058F-F86E-43DC-A9C9-538FF1BB1AB9}" presName="parentShp" presStyleLbl="node1" presStyleIdx="1" presStyleCnt="2">
        <dgm:presLayoutVars>
          <dgm:bulletEnabled val="1"/>
        </dgm:presLayoutVars>
      </dgm:prSet>
      <dgm:spPr/>
    </dgm:pt>
    <dgm:pt modelId="{9C6F72DB-E8BA-407D-84F3-1BDF781BBE4D}" type="pres">
      <dgm:prSet presAssocID="{39B6058F-F86E-43DC-A9C9-538FF1BB1AB9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2A9A2602-2872-415A-912B-9F2E910DDA4A}" srcId="{39B6058F-F86E-43DC-A9C9-538FF1BB1AB9}" destId="{202AF143-787F-448F-82C4-722B2EBA2A0C}" srcOrd="1" destOrd="0" parTransId="{E53B5BC7-8CC5-411D-9A8C-8AD0F0310A49}" sibTransId="{AB109DA6-365B-495C-A18A-753BD472FD1B}"/>
    <dgm:cxn modelId="{C0EAE011-A63F-4271-826A-2E7B7A77F038}" srcId="{D61C2BF8-E797-47C7-AC02-23AC1BC364C5}" destId="{016B9C9E-103B-43EA-8848-B6AA08A0BA94}" srcOrd="1" destOrd="0" parTransId="{C540C7E2-88A4-4DF7-BC81-8AEBFA040933}" sibTransId="{5C8A1F07-9B67-4EA2-B3D0-5D0A1C80DE9F}"/>
    <dgm:cxn modelId="{CF129715-8165-42B1-B9CD-4D53BB2A347E}" srcId="{D0675F59-0D39-4796-BB77-75B7EA702EE9}" destId="{D61C2BF8-E797-47C7-AC02-23AC1BC364C5}" srcOrd="0" destOrd="0" parTransId="{102A4193-027E-418C-B7C5-80409F806480}" sibTransId="{405892D7-2CC6-4A69-A779-3424096F9031}"/>
    <dgm:cxn modelId="{1E4F0E17-FDE0-4679-ABEB-D566BADD9828}" type="presOf" srcId="{C9BA798D-4392-4D1F-8382-5DDC57844FF0}" destId="{9C6F72DB-E8BA-407D-84F3-1BDF781BBE4D}" srcOrd="0" destOrd="0" presId="urn:microsoft.com/office/officeart/2005/8/layout/vList6"/>
    <dgm:cxn modelId="{336D7F28-9926-49C5-A82F-17E36FBB20EA}" type="presOf" srcId="{016B9C9E-103B-43EA-8848-B6AA08A0BA94}" destId="{E19B6A2F-1E32-418C-8571-9535D34BC668}" srcOrd="0" destOrd="1" presId="urn:microsoft.com/office/officeart/2005/8/layout/vList6"/>
    <dgm:cxn modelId="{0DE2FA2E-66A4-442D-8B9A-8F5452596725}" type="presOf" srcId="{D966370C-05FB-4977-B1D2-59B1E33AD171}" destId="{E19B6A2F-1E32-418C-8571-9535D34BC668}" srcOrd="0" destOrd="0" presId="urn:microsoft.com/office/officeart/2005/8/layout/vList6"/>
    <dgm:cxn modelId="{193B442F-9143-487B-B1B7-07C04228EE27}" type="presOf" srcId="{D0675F59-0D39-4796-BB77-75B7EA702EE9}" destId="{21E3AB0A-AE4A-4C1C-822B-87D79EDF511B}" srcOrd="0" destOrd="0" presId="urn:microsoft.com/office/officeart/2005/8/layout/vList6"/>
    <dgm:cxn modelId="{72E8C861-3D1A-49C5-8BE7-43B510698EDC}" srcId="{D61C2BF8-E797-47C7-AC02-23AC1BC364C5}" destId="{D3B771A1-1E7D-4DBB-92B5-EAC2ED6544BB}" srcOrd="2" destOrd="0" parTransId="{E02CD035-211F-49AC-8CAE-64B5E0525480}" sibTransId="{53DF7E0B-0278-445D-A37E-035F8F047660}"/>
    <dgm:cxn modelId="{E1398969-BAA7-4753-BF19-6133F96AEC88}" srcId="{39B6058F-F86E-43DC-A9C9-538FF1BB1AB9}" destId="{83ADDDE6-41CD-48E9-8776-842A8B5EFFAC}" srcOrd="2" destOrd="0" parTransId="{C3CFF281-1535-4ABF-8826-D7925A602C22}" sibTransId="{7367CC04-2D6F-48C5-84BD-70A14A492F58}"/>
    <dgm:cxn modelId="{51F56B51-2F5B-4DF5-BF69-629425AB9978}" srcId="{D0675F59-0D39-4796-BB77-75B7EA702EE9}" destId="{39B6058F-F86E-43DC-A9C9-538FF1BB1AB9}" srcOrd="1" destOrd="0" parTransId="{23150DE5-DC89-4CCF-BAF2-ACA8017C56EB}" sibTransId="{37E938DF-E20B-460F-B253-9CEDB08D38C0}"/>
    <dgm:cxn modelId="{A6667982-084E-45E9-B55B-201C1B268549}" type="presOf" srcId="{39B6058F-F86E-43DC-A9C9-538FF1BB1AB9}" destId="{FAC617D1-8B36-472E-B90D-D809AFED2AE4}" srcOrd="0" destOrd="0" presId="urn:microsoft.com/office/officeart/2005/8/layout/vList6"/>
    <dgm:cxn modelId="{47B1F28D-BD4A-4D85-95AB-841CBCF40FA2}" srcId="{D61C2BF8-E797-47C7-AC02-23AC1BC364C5}" destId="{D966370C-05FB-4977-B1D2-59B1E33AD171}" srcOrd="0" destOrd="0" parTransId="{F038449A-4F01-494A-8094-34BB4085513A}" sibTransId="{D17A32EF-BD39-411C-99E5-75E5AF50E374}"/>
    <dgm:cxn modelId="{AE341C97-385E-4E0F-AAAE-759524D108DE}" type="presOf" srcId="{D61C2BF8-E797-47C7-AC02-23AC1BC364C5}" destId="{26F58457-FC73-4E55-A8D7-541E67885157}" srcOrd="0" destOrd="0" presId="urn:microsoft.com/office/officeart/2005/8/layout/vList6"/>
    <dgm:cxn modelId="{3E0D94C5-BA85-401F-950A-57B74DCB135B}" srcId="{39B6058F-F86E-43DC-A9C9-538FF1BB1AB9}" destId="{C9BA798D-4392-4D1F-8382-5DDC57844FF0}" srcOrd="0" destOrd="0" parTransId="{BF7DD386-1A3C-4DEC-80BE-6F6A7A705DA5}" sibTransId="{F4169391-C9C7-440A-A256-2CE2B9C3BBAC}"/>
    <dgm:cxn modelId="{45F081CB-4BA7-4EE0-AC4C-6A12B1B224DC}" type="presOf" srcId="{83ADDDE6-41CD-48E9-8776-842A8B5EFFAC}" destId="{9C6F72DB-E8BA-407D-84F3-1BDF781BBE4D}" srcOrd="0" destOrd="2" presId="urn:microsoft.com/office/officeart/2005/8/layout/vList6"/>
    <dgm:cxn modelId="{DFDAFCCE-5608-4AED-BD4F-5A57CB93D2C4}" type="presOf" srcId="{202AF143-787F-448F-82C4-722B2EBA2A0C}" destId="{9C6F72DB-E8BA-407D-84F3-1BDF781BBE4D}" srcOrd="0" destOrd="1" presId="urn:microsoft.com/office/officeart/2005/8/layout/vList6"/>
    <dgm:cxn modelId="{E3B8D8F5-59C4-4563-BCE5-9877911861C4}" type="presOf" srcId="{D3B771A1-1E7D-4DBB-92B5-EAC2ED6544BB}" destId="{E19B6A2F-1E32-418C-8571-9535D34BC668}" srcOrd="0" destOrd="2" presId="urn:microsoft.com/office/officeart/2005/8/layout/vList6"/>
    <dgm:cxn modelId="{F2058F7C-C8B0-4BA1-9E04-8E144A3D803C}" type="presParOf" srcId="{21E3AB0A-AE4A-4C1C-822B-87D79EDF511B}" destId="{59DB8A76-6951-438B-8151-9C31EE0F741E}" srcOrd="0" destOrd="0" presId="urn:microsoft.com/office/officeart/2005/8/layout/vList6"/>
    <dgm:cxn modelId="{E90C4E0A-8654-4C7C-A307-CDB409F4BA2D}" type="presParOf" srcId="{59DB8A76-6951-438B-8151-9C31EE0F741E}" destId="{26F58457-FC73-4E55-A8D7-541E67885157}" srcOrd="0" destOrd="0" presId="urn:microsoft.com/office/officeart/2005/8/layout/vList6"/>
    <dgm:cxn modelId="{1043CD53-0E86-42FC-B194-6AC4E04A382A}" type="presParOf" srcId="{59DB8A76-6951-438B-8151-9C31EE0F741E}" destId="{E19B6A2F-1E32-418C-8571-9535D34BC668}" srcOrd="1" destOrd="0" presId="urn:microsoft.com/office/officeart/2005/8/layout/vList6"/>
    <dgm:cxn modelId="{47FDADBD-67C1-4C54-B124-357E5C932608}" type="presParOf" srcId="{21E3AB0A-AE4A-4C1C-822B-87D79EDF511B}" destId="{557D8DC7-1AE9-4F2D-9C0D-BA9512F000C4}" srcOrd="1" destOrd="0" presId="urn:microsoft.com/office/officeart/2005/8/layout/vList6"/>
    <dgm:cxn modelId="{C42E36A0-CB2D-44A5-84E1-0200BB8CE2E1}" type="presParOf" srcId="{21E3AB0A-AE4A-4C1C-822B-87D79EDF511B}" destId="{7F7D545D-A611-4979-891E-2571A76E246C}" srcOrd="2" destOrd="0" presId="urn:microsoft.com/office/officeart/2005/8/layout/vList6"/>
    <dgm:cxn modelId="{710EC96A-EE63-4EAB-933D-5E0F19DF208E}" type="presParOf" srcId="{7F7D545D-A611-4979-891E-2571A76E246C}" destId="{FAC617D1-8B36-472E-B90D-D809AFED2AE4}" srcOrd="0" destOrd="0" presId="urn:microsoft.com/office/officeart/2005/8/layout/vList6"/>
    <dgm:cxn modelId="{50ED1301-053B-4666-8974-A14216A604BC}" type="presParOf" srcId="{7F7D545D-A611-4979-891E-2571A76E246C}" destId="{9C6F72DB-E8BA-407D-84F3-1BDF781BBE4D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9B6A2F-1E32-418C-8571-9535D34BC668}">
      <dsp:nvSpPr>
        <dsp:cNvPr id="0" name=""/>
        <dsp:cNvSpPr/>
      </dsp:nvSpPr>
      <dsp:spPr>
        <a:xfrm>
          <a:off x="4612311" y="603"/>
          <a:ext cx="6918468" cy="2354704"/>
        </a:xfrm>
        <a:prstGeom prst="rightArrow">
          <a:avLst>
            <a:gd name="adj1" fmla="val 75000"/>
            <a:gd name="adj2" fmla="val 50000"/>
          </a:avLst>
        </a:prstGeom>
        <a:solidFill>
          <a:srgbClr val="FCDCDF">
            <a:alpha val="89804"/>
          </a:srgbClr>
        </a:solidFill>
        <a:ln w="571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PT" sz="1700" b="1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700" b="1" u="sng" kern="1200" dirty="0"/>
            <a:t>Ataques verbais de conteúdo ofensivo ou humilhante</a:t>
          </a:r>
          <a:r>
            <a:rPr lang="pt-PT" sz="1700" b="1" kern="1200" dirty="0"/>
            <a:t>, ou em atos mais </a:t>
          </a:r>
          <a:r>
            <a:rPr lang="pt-PT" sz="1700" b="1" u="sng" kern="1200" dirty="0"/>
            <a:t>subt</a:t>
          </a:r>
          <a:r>
            <a:rPr lang="pt-PT" sz="1700" b="1" u="none" kern="1200" dirty="0"/>
            <a:t>is</a:t>
          </a:r>
          <a:r>
            <a:rPr lang="pt-PT" sz="1700" b="1" kern="1200" dirty="0"/>
            <a:t>, podendo abranger a </a:t>
          </a:r>
          <a:r>
            <a:rPr lang="pt-PT" sz="1700" b="1" u="sng" kern="1200" dirty="0"/>
            <a:t>violência física e psicológica</a:t>
          </a:r>
          <a:r>
            <a:rPr lang="pt-PT" sz="1700" b="1" kern="1200" dirty="0"/>
            <a:t>, visando diminuir </a:t>
          </a:r>
          <a:r>
            <a:rPr lang="pt-PT" sz="1700" b="1" u="sng" kern="1200" dirty="0"/>
            <a:t>a autoestima da vítima </a:t>
          </a:r>
          <a:r>
            <a:rPr lang="pt-PT" sz="1700" b="1" kern="1200" dirty="0"/>
            <a:t>e, até, a sua </a:t>
          </a:r>
          <a:r>
            <a:rPr lang="pt-PT" sz="1700" b="1" u="sng" kern="1200" dirty="0"/>
            <a:t>desvinculação do posto de trabalho.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700" b="1" u="sng" kern="1200" dirty="0"/>
            <a:t>Ex: </a:t>
          </a:r>
          <a:r>
            <a:rPr lang="pt-PT" sz="1700" b="1" u="none" kern="1200" dirty="0"/>
            <a:t>reuniões de serviço, entre os próprios colegas e mesmo outros profissionais, atribuição tarefas burocráticas</a:t>
          </a:r>
        </a:p>
      </dsp:txBody>
      <dsp:txXfrm>
        <a:off x="4612311" y="294941"/>
        <a:ext cx="6035454" cy="1766028"/>
      </dsp:txXfrm>
    </dsp:sp>
    <dsp:sp modelId="{26F58457-FC73-4E55-A8D7-541E67885157}">
      <dsp:nvSpPr>
        <dsp:cNvPr id="0" name=""/>
        <dsp:cNvSpPr/>
      </dsp:nvSpPr>
      <dsp:spPr>
        <a:xfrm>
          <a:off x="0" y="603"/>
          <a:ext cx="4612312" cy="2354704"/>
        </a:xfrm>
        <a:prstGeom prst="roundRect">
          <a:avLst/>
        </a:prstGeom>
        <a:solidFill>
          <a:srgbClr val="C00000"/>
        </a:solidFill>
        <a:ln w="571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4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Moral</a:t>
          </a:r>
        </a:p>
      </dsp:txBody>
      <dsp:txXfrm>
        <a:off x="114947" y="115550"/>
        <a:ext cx="4382418" cy="2124810"/>
      </dsp:txXfrm>
    </dsp:sp>
    <dsp:sp modelId="{9C6F72DB-E8BA-407D-84F3-1BDF781BBE4D}">
      <dsp:nvSpPr>
        <dsp:cNvPr id="0" name=""/>
        <dsp:cNvSpPr/>
      </dsp:nvSpPr>
      <dsp:spPr>
        <a:xfrm>
          <a:off x="4612311" y="2590778"/>
          <a:ext cx="6918468" cy="2354704"/>
        </a:xfrm>
        <a:prstGeom prst="rightArrow">
          <a:avLst>
            <a:gd name="adj1" fmla="val 75000"/>
            <a:gd name="adj2" fmla="val 50000"/>
          </a:avLst>
        </a:prstGeom>
        <a:solidFill>
          <a:srgbClr val="FDEBC3">
            <a:alpha val="89804"/>
          </a:srgbClr>
        </a:solidFill>
        <a:ln w="571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PT" sz="1700" b="1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700" b="1" kern="1200" dirty="0"/>
            <a:t>Comportamentos indesejados são de </a:t>
          </a:r>
          <a:r>
            <a:rPr lang="pt-PT" sz="1700" b="1" kern="1200" dirty="0" err="1"/>
            <a:t>caráter</a:t>
          </a:r>
          <a:r>
            <a:rPr lang="pt-PT" sz="1700" b="1" kern="1200" dirty="0"/>
            <a:t> sexual, como convites de teor sexual, tentativa de contacto físico constrangedor e inoportuno, chantagem para obtenção de emprego ou progressão laboral em troca de favores sexuais e gestos obscenos.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700" b="1" kern="1200" dirty="0"/>
            <a:t>++ Profissionais médicas </a:t>
          </a:r>
        </a:p>
      </dsp:txBody>
      <dsp:txXfrm>
        <a:off x="4612311" y="2885116"/>
        <a:ext cx="6035454" cy="1766028"/>
      </dsp:txXfrm>
    </dsp:sp>
    <dsp:sp modelId="{FAC617D1-8B36-472E-B90D-D809AFED2AE4}">
      <dsp:nvSpPr>
        <dsp:cNvPr id="0" name=""/>
        <dsp:cNvSpPr/>
      </dsp:nvSpPr>
      <dsp:spPr>
        <a:xfrm>
          <a:off x="0" y="2590778"/>
          <a:ext cx="4612312" cy="2354704"/>
        </a:xfrm>
        <a:prstGeom prst="roundRect">
          <a:avLst/>
        </a:prstGeom>
        <a:solidFill>
          <a:srgbClr val="FFCC66"/>
        </a:solidFill>
        <a:ln w="571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4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Sexual</a:t>
          </a:r>
        </a:p>
      </dsp:txBody>
      <dsp:txXfrm>
        <a:off x="114947" y="2705725"/>
        <a:ext cx="4382418" cy="21248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29A155-0AF5-46FF-A05A-60724363E1D4}" type="datetimeFigureOut">
              <a:rPr lang="pt-PT" smtClean="0"/>
              <a:t>18/04/2026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53862-C029-45E5-AE95-4975D7B0592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0461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Os assediados saem normalmente primeiro do que o assediador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53862-C029-45E5-AE95-4975D7B05925}" type="slidenum">
              <a:rPr lang="pt-PT" smtClean="0"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00117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A proibição de assédio está prevista na lei e dá à vítima o direito a pedir uma indemnização por danos patrimoniais e morais</a:t>
            </a:r>
          </a:p>
          <a:p>
            <a:r>
              <a:rPr lang="pt-P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ara uma situação ser considerada assédio moral é preciso que os factos se repitam e sejam insuportáveis para a vítima, ou seja, que afetem a sua integridade física ou moral.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53862-C029-45E5-AE95-4975D7B05925}" type="slidenum">
              <a:rPr lang="pt-PT" smtClean="0"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56029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O interno tem um contrato de trabalhou e um contrato de formação</a:t>
            </a:r>
          </a:p>
          <a:p>
            <a:r>
              <a:rPr lang="pt-PT" dirty="0"/>
              <a:t>O estado </a:t>
            </a:r>
            <a:r>
              <a:rPr lang="pt-PT" dirty="0" err="1"/>
              <a:t>eocional</a:t>
            </a:r>
            <a:r>
              <a:rPr lang="pt-PT" dirty="0"/>
              <a:t> em que se transforma a vítima do assédio (“não sou capaz”) é o substrato do assediador 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53862-C029-45E5-AE95-4975D7B05925}" type="slidenum">
              <a:rPr lang="pt-PT" smtClean="0"/>
              <a:t>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448797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assédio no posto de trabalho é uma contraordenação muito grave, punível com coima que pode chegar aos 61 200 euros, além de eventual responsabilidade </a:t>
            </a:r>
            <a:r>
              <a:rPr lang="pt-P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penal.</a:t>
            </a:r>
            <a:r>
              <a:rPr lang="pt-PT" dirty="0" err="1"/>
              <a:t>O</a:t>
            </a:r>
            <a:r>
              <a:rPr lang="pt-PT" dirty="0"/>
              <a:t> assédio pode acontecer fora do local de </a:t>
            </a:r>
            <a:r>
              <a:rPr lang="pt-PT" dirty="0" err="1"/>
              <a:t>trbaalho</a:t>
            </a:r>
            <a:r>
              <a:rPr lang="pt-PT" dirty="0"/>
              <a:t>, o que conta é a que sua origem seja no local de </a:t>
            </a:r>
            <a:r>
              <a:rPr lang="pt-PT" dirty="0" err="1"/>
              <a:t>trbaalho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53862-C029-45E5-AE95-4975D7B05925}" type="slidenum">
              <a:rPr lang="pt-PT" smtClean="0"/>
              <a:t>10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81661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7E66B6-D36C-1E1A-89AB-22ADC61309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72A06AB-EB04-9F9B-0802-F50D94CE94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6CA5DBEE-62FE-9EC3-E17D-932BF4CE3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4/18/2026</a:t>
            </a:fld>
            <a:endParaRPr lang="en-US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6E83349-031A-3BD9-1613-531449C6C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099FCF81-401E-5E52-131C-1464012EB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62179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37B79E-77E7-5FA6-44E4-36B32E97E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A6D558A7-1F05-A110-18F2-0EF6B082C1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06399CFF-AACC-2FA0-1155-46852DC10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4/18/2026</a:t>
            </a:fld>
            <a:endParaRPr lang="en-US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532E03D1-4035-3F69-5AD4-C6F46D153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692A8CE9-718A-11D4-F936-4255682AC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992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71FB8B1-C7A8-BDA7-E2EB-429B1F5E88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36BBDFF9-3073-16F9-BCFF-3D57C77928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716BB676-D18D-6083-5316-0BC149520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4/18/2026</a:t>
            </a:fld>
            <a:endParaRPr lang="en-US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F18E76DE-FEC4-7951-4C0F-CF8CA9123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36FCB654-A943-1C22-AE0A-0D3527982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17762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B22758-D6BA-763D-69B2-F89ABF1CE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1627C231-7E4F-C906-AB92-E3FCA02495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6AE5F666-CEF5-E866-0482-C0C75BE1C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4/18/2026</a:t>
            </a:fld>
            <a:endParaRPr lang="en-US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8A28A91C-DEFC-782F-A8D2-1D575BB2C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286B7C7-9EBB-EBE2-B6E1-C4658AE3C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222736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DB09B7-5782-AAEE-472C-21099C845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F5CE1E39-5720-96A4-5847-CCA8E5F9AC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926B6598-914E-C93D-C704-68990FAF4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4/18/2026</a:t>
            </a:fld>
            <a:endParaRPr lang="en-US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7DB2A51B-9CA3-6A89-DF27-26EC48123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6D40D24C-53C6-DE8F-749A-5B6D07B83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67933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B28C8A-4893-3809-570F-7BDD41BB8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D9511541-4388-AA60-6CE6-93C46C43B0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E77F1EF8-7CE6-C9B9-BDFA-1F76946DF3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6B9F869F-53CD-7FED-EFCB-3AA43A6F3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4/18/2026</a:t>
            </a:fld>
            <a:endParaRPr lang="en-US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03C0FBBB-4309-3BFC-4931-FEAD19C91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16488EBD-50E6-5041-2F86-E87788735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73221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5DA1C3-65C0-38E9-E517-260C77534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7C853924-5A72-FA43-73EA-4CD2A430E0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1FCF8BA4-BE52-041D-E9FB-4036CB7827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A1B764C8-2A67-A85C-E12A-745546E8D7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348F5FF5-51BA-E939-ED1B-E79160F1D2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7C3EE1D4-C2AA-11CC-0C18-A3BF65267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4/18/2026</a:t>
            </a:fld>
            <a:endParaRPr lang="en-US" dirty="0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62DAD6AE-06DF-71F9-1A4B-F61DEDA65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467B0801-0DA4-7EA9-0604-4A21BBDCC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51304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7CF7D0-74F3-7ED7-4736-32A05E3B1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BA284CA3-90E9-9283-F2D4-E896A05FF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4/18/2026</a:t>
            </a:fld>
            <a:endParaRPr lang="en-US" dirty="0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D853E278-1590-020B-D7E8-2B3A650AE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72B4D62A-7DA4-EB23-528C-7C1F2AECC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49800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2A93E210-8717-30FB-1D4A-606EFA349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4/18/2026</a:t>
            </a:fld>
            <a:endParaRPr lang="en-US" dirty="0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735042C2-189E-4185-C1F0-149B6DCDC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9FEE4FAA-F861-0AC8-B5FD-750F944F4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26762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397549-BB8E-2D02-34D5-172F2379E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A0C78CE-13D0-BFEE-BBB7-B73B34EAC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521585E5-ED7F-93B3-7DC0-B21D42E3BC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0F09D16F-8E9E-49A5-EAA9-64D19E3B2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4/18/2026</a:t>
            </a:fld>
            <a:endParaRPr lang="en-US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BE240EF8-016F-E3CB-A189-5392A6ACE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10CE8590-7E35-5EF0-3C2E-49739C7A6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426532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5CD3F5-A1E4-109E-DB74-F4DECA15A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84B7D4FE-6F86-D0B6-86AB-682DCD53CD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DA46A1B0-D44A-0CB5-0F18-FB5D4B4153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ADCD92E7-6F5B-21A9-7F0D-4BE873C64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4/18/2026</a:t>
            </a:fld>
            <a:endParaRPr lang="en-US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B4D56BEA-FED3-C435-A647-6466DDC84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A7DB273C-D26A-F47A-01FE-B7823320C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92540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  <a:alpha val="2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686BCF77-95CB-1997-DFC8-6753D2AB9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E0F5DB4D-927E-E47F-BD6C-1A103EC403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5CF41D77-E9C1-EE97-4993-971DF7965F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7E0CF6C-748E-4B7A-BC8B-3011EF78ED13}" type="datetime1">
              <a:rPr lang="en-US" smtClean="0"/>
              <a:pPr/>
              <a:t>4/18/2026</a:t>
            </a:fld>
            <a:endParaRPr lang="en-US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503E00F1-73A7-D748-E8DD-9041514C05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69C029AA-FEC0-21E7-98C8-6E4E80BABE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3B850FF-6169-4056-8077-06FFA93A536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873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05B23F33-6948-6932-3581-D1E547B1C7E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</a:blip>
          <a:srcRect l="4185" r="2487" b="1"/>
          <a:stretch>
            <a:fillRect/>
          </a:stretch>
        </p:blipFill>
        <p:spPr>
          <a:xfrm>
            <a:off x="12072" y="0"/>
            <a:ext cx="12188932" cy="685661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2AAB036-5B39-2638-83B2-C054F73513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642952" y="3156513"/>
            <a:ext cx="10190071" cy="3145855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pt-PT" sz="1800" b="1" dirty="0"/>
              <a:t>Maria Inês Pinto</a:t>
            </a:r>
            <a:br>
              <a:rPr lang="pt-PT" sz="1800" b="1" dirty="0"/>
            </a:br>
            <a:r>
              <a:rPr lang="pt-PT" sz="1800" b="1" dirty="0"/>
              <a:t>Médica Interna de Hematologia Clínica</a:t>
            </a:r>
            <a:br>
              <a:rPr lang="pt-PT" sz="1800" b="1" dirty="0"/>
            </a:br>
            <a:r>
              <a:rPr lang="pt-PT" sz="1800" b="1" dirty="0"/>
              <a:t>Dirigente Sindicato Médicos Norte - FNAM</a:t>
            </a:r>
          </a:p>
        </p:txBody>
      </p:sp>
    </p:spTree>
    <p:extLst>
      <p:ext uri="{BB962C8B-B14F-4D97-AF65-F5344CB8AC3E}">
        <p14:creationId xmlns:p14="http://schemas.microsoft.com/office/powerpoint/2010/main" val="2292509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7A8FF8-4329-77BB-482B-99841CAD2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Mensagens finais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DB235DC-456F-42D4-6509-2EA273B1F31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-1465" r="54280"/>
          <a:stretch>
            <a:fillRect/>
          </a:stretch>
        </p:blipFill>
        <p:spPr>
          <a:xfrm>
            <a:off x="9960077" y="-143899"/>
            <a:ext cx="2231923" cy="700189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6BFA18A8-E152-D71A-31B3-0029890FF8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1850" y="838994"/>
            <a:ext cx="4905375" cy="4057650"/>
          </a:xfrm>
          <a:prstGeom prst="rect">
            <a:avLst/>
          </a:prstGeom>
        </p:spPr>
      </p:pic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2EAB2C28-8F73-362E-014A-DC7AE8F51A56}"/>
              </a:ext>
            </a:extLst>
          </p:cNvPr>
          <p:cNvSpPr/>
          <p:nvPr/>
        </p:nvSpPr>
        <p:spPr>
          <a:xfrm>
            <a:off x="838200" y="1429251"/>
            <a:ext cx="4050890" cy="894735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/>
              <a:t>Denunciar! Denunciar!</a:t>
            </a: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497EABDD-B465-1252-E135-EC10CE4E5DD6}"/>
              </a:ext>
            </a:extLst>
          </p:cNvPr>
          <p:cNvSpPr/>
          <p:nvPr/>
        </p:nvSpPr>
        <p:spPr>
          <a:xfrm>
            <a:off x="838200" y="2532934"/>
            <a:ext cx="4050890" cy="894735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/>
              <a:t>“A coragem é a resistência ao medo, e não a ausência do medo”</a:t>
            </a:r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4C06F3C2-5292-5170-117E-ABE815C25435}"/>
              </a:ext>
            </a:extLst>
          </p:cNvPr>
          <p:cNvSpPr/>
          <p:nvPr/>
        </p:nvSpPr>
        <p:spPr>
          <a:xfrm>
            <a:off x="814234" y="3636617"/>
            <a:ext cx="4098822" cy="1105668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/>
              <a:t>Contraordenação MUITO GRAVE (coima pode chegar até as 61200 euros), além de eventual responsabilidade penal</a:t>
            </a: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5DA1569B-F602-F54E-3085-2DEFE776F6EC}"/>
              </a:ext>
            </a:extLst>
          </p:cNvPr>
          <p:cNvSpPr/>
          <p:nvPr/>
        </p:nvSpPr>
        <p:spPr>
          <a:xfrm>
            <a:off x="838353" y="4896644"/>
            <a:ext cx="4050890" cy="805781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/>
              <a:t>Nunca estás sozinho!</a:t>
            </a:r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B9635775-7727-F550-4F55-56418B389AA1}"/>
              </a:ext>
            </a:extLst>
          </p:cNvPr>
          <p:cNvSpPr/>
          <p:nvPr/>
        </p:nvSpPr>
        <p:spPr>
          <a:xfrm>
            <a:off x="4244617" y="5882433"/>
            <a:ext cx="4050890" cy="805781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/>
              <a:t>Que nunca </a:t>
            </a:r>
            <a:r>
              <a:rPr lang="pt-PT" b="1" dirty="0" err="1"/>
              <a:t>desistemos</a:t>
            </a:r>
            <a:r>
              <a:rPr lang="pt-PT" b="1" dirty="0"/>
              <a:t> do cravo Abril plantado em Portugal</a:t>
            </a:r>
          </a:p>
        </p:txBody>
      </p:sp>
    </p:spTree>
    <p:extLst>
      <p:ext uri="{BB962C8B-B14F-4D97-AF65-F5344CB8AC3E}">
        <p14:creationId xmlns:p14="http://schemas.microsoft.com/office/powerpoint/2010/main" val="2897019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F0B8CEB-8279-4E5E-A0CE-1FC9F7173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782" y="0"/>
            <a:ext cx="742121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9619C4D-B436-BDC3-24FA-A3865D88C7E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88" r="29869"/>
          <a:stretch>
            <a:fillRect/>
          </a:stretch>
        </p:blipFill>
        <p:spPr>
          <a:xfrm>
            <a:off x="20" y="10"/>
            <a:ext cx="6901711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E2DDE311-A38A-CE1D-3DC8-F116DB51AD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0465" y="2194102"/>
            <a:ext cx="4140013" cy="3908586"/>
          </a:xfrm>
        </p:spPr>
        <p:txBody>
          <a:bodyPr>
            <a:normAutofit/>
          </a:bodyPr>
          <a:lstStyle/>
          <a:p>
            <a:r>
              <a:rPr lang="pt-PT" sz="2000" b="1" dirty="0"/>
              <a:t>O assédio sempre existiu</a:t>
            </a:r>
          </a:p>
          <a:p>
            <a:r>
              <a:rPr lang="pt-PT" sz="2000" b="1" dirty="0"/>
              <a:t>O assédio está omnipresente</a:t>
            </a:r>
          </a:p>
          <a:p>
            <a:r>
              <a:rPr lang="pt-PT" sz="2000" b="1" dirty="0"/>
              <a:t>O assédio causa danos</a:t>
            </a:r>
          </a:p>
          <a:p>
            <a:r>
              <a:rPr lang="pt-PT" sz="2000" b="1" dirty="0"/>
              <a:t>O assédio destrói equipas (que são a base estrutural do SNS)</a:t>
            </a:r>
          </a:p>
          <a:p>
            <a:r>
              <a:rPr lang="pt-PT" sz="2000" b="1" dirty="0"/>
              <a:t>Os médicos internos são os médicos mais afetos pelo assédio</a:t>
            </a:r>
          </a:p>
        </p:txBody>
      </p:sp>
    </p:spTree>
    <p:extLst>
      <p:ext uri="{BB962C8B-B14F-4D97-AF65-F5344CB8AC3E}">
        <p14:creationId xmlns:p14="http://schemas.microsoft.com/office/powerpoint/2010/main" val="297947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DB51BA-8553-F1C1-875D-38A5AB33C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Como se define o assédio?</a:t>
            </a: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493D8DBE-18EE-64DE-ECB7-E7A71EC35AA9}"/>
              </a:ext>
            </a:extLst>
          </p:cNvPr>
          <p:cNvSpPr/>
          <p:nvPr/>
        </p:nvSpPr>
        <p:spPr>
          <a:xfrm>
            <a:off x="1406012" y="1592826"/>
            <a:ext cx="9212827" cy="1836174"/>
          </a:xfrm>
          <a:prstGeom prst="roundRect">
            <a:avLst/>
          </a:prstGeom>
          <a:solidFill>
            <a:srgbClr val="FFCC66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PT" b="1" dirty="0">
                <a:solidFill>
                  <a:schemeClr val="tx1"/>
                </a:solidFill>
              </a:rPr>
              <a:t>Todo o </a:t>
            </a:r>
            <a:r>
              <a:rPr lang="pt-PT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comportamento indesejado</a:t>
            </a:r>
            <a:r>
              <a:rPr lang="pt-PT" b="1" dirty="0">
                <a:solidFill>
                  <a:schemeClr val="tx1"/>
                </a:solidFill>
              </a:rPr>
              <a:t>, nomeadamente o baseado em fator de discriminação, praticado no momento do acesso ao emprego ou no </a:t>
            </a:r>
            <a:r>
              <a:rPr lang="pt-PT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próprio emprego, trabalho ou formação profissional</a:t>
            </a:r>
            <a:r>
              <a:rPr lang="pt-PT" b="1" dirty="0">
                <a:solidFill>
                  <a:schemeClr val="tx1"/>
                </a:solidFill>
              </a:rPr>
              <a:t>, com o </a:t>
            </a:r>
            <a:r>
              <a:rPr lang="pt-PT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</a:t>
            </a:r>
            <a:r>
              <a:rPr lang="pt-PT" b="1" dirty="0">
                <a:solidFill>
                  <a:schemeClr val="tx1"/>
                </a:solidFill>
              </a:rPr>
              <a:t> ou efeito de </a:t>
            </a:r>
            <a:r>
              <a:rPr lang="pt-PT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perturbar ou constranger a pessoa, afetar a sua dignidade</a:t>
            </a:r>
            <a:r>
              <a:rPr lang="pt-PT" b="1" dirty="0">
                <a:solidFill>
                  <a:schemeClr val="tx1"/>
                </a:solidFill>
              </a:rPr>
              <a:t>, ou de lhe criar um </a:t>
            </a:r>
            <a:r>
              <a:rPr lang="pt-PT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ambiente intimidativo, hostil, degradante, humilhante ou desestabilizador </a:t>
            </a:r>
            <a:r>
              <a:rPr lang="pt-PT" b="1" dirty="0">
                <a:solidFill>
                  <a:schemeClr val="tx1"/>
                </a:solidFill>
              </a:rPr>
              <a:t>(</a:t>
            </a:r>
            <a:r>
              <a:rPr lang="pt-PT" b="1" dirty="0" err="1">
                <a:solidFill>
                  <a:schemeClr val="tx1"/>
                </a:solidFill>
              </a:rPr>
              <a:t>art</a:t>
            </a:r>
            <a:r>
              <a:rPr lang="pt-PT" b="1" dirty="0">
                <a:solidFill>
                  <a:schemeClr val="tx1"/>
                </a:solidFill>
              </a:rPr>
              <a:t>. 29.º do Código do Trabalho).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23DFA98E-0A9C-01FC-63CC-CCEA697835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0697" y="4236823"/>
            <a:ext cx="4470605" cy="2513022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FA994460-59E7-BCC3-5B1E-43B16E8FEF57}"/>
              </a:ext>
            </a:extLst>
          </p:cNvPr>
          <p:cNvSpPr/>
          <p:nvPr/>
        </p:nvSpPr>
        <p:spPr>
          <a:xfrm>
            <a:off x="1489585" y="3609392"/>
            <a:ext cx="9045679" cy="555193"/>
          </a:xfrm>
          <a:prstGeom prst="rect">
            <a:avLst/>
          </a:prstGeom>
          <a:ln w="57150"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b="1" dirty="0"/>
              <a:t>Afetação da integridade física ou moral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8B44EC6-008F-E660-D581-30F025C59A7D}"/>
              </a:ext>
            </a:extLst>
          </p:cNvPr>
          <p:cNvSpPr/>
          <p:nvPr/>
        </p:nvSpPr>
        <p:spPr>
          <a:xfrm>
            <a:off x="9212826" y="4896465"/>
            <a:ext cx="2349909" cy="132556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/>
              <a:t>Não é um ato isolado. Repetição no tempo</a:t>
            </a:r>
          </a:p>
        </p:txBody>
      </p:sp>
    </p:spTree>
    <p:extLst>
      <p:ext uri="{BB962C8B-B14F-4D97-AF65-F5344CB8AC3E}">
        <p14:creationId xmlns:p14="http://schemas.microsoft.com/office/powerpoint/2010/main" val="4285523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AB14CF7B-B1C8-D6C0-0541-6BA731A5D293}"/>
              </a:ext>
            </a:extLst>
          </p:cNvPr>
          <p:cNvSpPr/>
          <p:nvPr/>
        </p:nvSpPr>
        <p:spPr>
          <a:xfrm>
            <a:off x="4289296" y="824102"/>
            <a:ext cx="3598606" cy="1101213"/>
          </a:xfrm>
          <a:prstGeom prst="roundRect">
            <a:avLst/>
          </a:prstGeom>
          <a:solidFill>
            <a:srgbClr val="FFCC66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</a:rPr>
              <a:t>Degradação das condições de trabalho</a:t>
            </a:r>
          </a:p>
        </p:txBody>
      </p:sp>
      <p:sp>
        <p:nvSpPr>
          <p:cNvPr id="5" name="Seta: Curvada Para a Esquerda 4">
            <a:extLst>
              <a:ext uri="{FF2B5EF4-FFF2-40B4-BE49-F238E27FC236}">
                <a16:creationId xmlns:a16="http://schemas.microsoft.com/office/drawing/2014/main" id="{3F5D639D-CC84-253B-781B-2C11D818B746}"/>
              </a:ext>
            </a:extLst>
          </p:cNvPr>
          <p:cNvSpPr/>
          <p:nvPr/>
        </p:nvSpPr>
        <p:spPr>
          <a:xfrm>
            <a:off x="8003458" y="1118419"/>
            <a:ext cx="1553497" cy="2310581"/>
          </a:xfrm>
          <a:prstGeom prst="curvedLef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206C3926-9FC3-6BF6-CC12-361601DDE1C5}"/>
              </a:ext>
            </a:extLst>
          </p:cNvPr>
          <p:cNvSpPr/>
          <p:nvPr/>
        </p:nvSpPr>
        <p:spPr>
          <a:xfrm>
            <a:off x="4296697" y="2273710"/>
            <a:ext cx="3706761" cy="1492046"/>
          </a:xfrm>
          <a:prstGeom prst="roundRect">
            <a:avLst/>
          </a:prstGeom>
          <a:solidFill>
            <a:srgbClr val="FFCC66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</a:rPr>
              <a:t>Transformação do SNS numa empresa, transformar o seu capital humano em máquinas, INCLUSIVAMENTE AO ABRIGO DA LEGISLAÇÃO</a:t>
            </a:r>
          </a:p>
        </p:txBody>
      </p:sp>
      <p:pic>
        <p:nvPicPr>
          <p:cNvPr id="1030" name="Picture 6" descr="Cómo utilizar correctamente el fertilizante adecuado | Suministros Luque">
            <a:extLst>
              <a:ext uri="{FF2B5EF4-FFF2-40B4-BE49-F238E27FC236}">
                <a16:creationId xmlns:a16="http://schemas.microsoft.com/office/drawing/2014/main" id="{E092DD51-6E73-BE77-9052-A1D3EC02F4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4798" y="3737935"/>
            <a:ext cx="3669392" cy="2752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BEE01109-52CF-D38B-94D1-88DCCA478A5A}"/>
              </a:ext>
            </a:extLst>
          </p:cNvPr>
          <p:cNvSpPr/>
          <p:nvPr/>
        </p:nvSpPr>
        <p:spPr>
          <a:xfrm>
            <a:off x="4296697" y="4431242"/>
            <a:ext cx="3706761" cy="1607736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/>
              <a:t>ASSÉDIO!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241404F8-119B-821F-6D57-F0FD43CC5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425" y="-147615"/>
            <a:ext cx="10515600" cy="1325563"/>
          </a:xfrm>
        </p:spPr>
        <p:txBody>
          <a:bodyPr/>
          <a:lstStyle/>
          <a:p>
            <a:r>
              <a:rPr lang="pt-PT" dirty="0"/>
              <a:t>Panorama atual</a:t>
            </a:r>
          </a:p>
        </p:txBody>
      </p:sp>
    </p:spTree>
    <p:extLst>
      <p:ext uri="{BB962C8B-B14F-4D97-AF65-F5344CB8AC3E}">
        <p14:creationId xmlns:p14="http://schemas.microsoft.com/office/powerpoint/2010/main" val="1772550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8F9B9773-4055-B919-A4D9-8DEDCDA6A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936" y="-191741"/>
            <a:ext cx="10515600" cy="1325563"/>
          </a:xfrm>
        </p:spPr>
        <p:txBody>
          <a:bodyPr/>
          <a:lstStyle/>
          <a:p>
            <a:r>
              <a:rPr lang="pt-PT" dirty="0"/>
              <a:t>Tipos de assédio</a:t>
            </a: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4A14A071-723A-2C10-91A2-02CDB0FE76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96987671"/>
              </p:ext>
            </p:extLst>
          </p:nvPr>
        </p:nvGraphicFramePr>
        <p:xfrm>
          <a:off x="208936" y="1012262"/>
          <a:ext cx="11530780" cy="49460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3C327D20-162F-5442-2520-2108707948F3}"/>
              </a:ext>
            </a:extLst>
          </p:cNvPr>
          <p:cNvSpPr/>
          <p:nvPr/>
        </p:nvSpPr>
        <p:spPr>
          <a:xfrm>
            <a:off x="8485239" y="106351"/>
            <a:ext cx="3352799" cy="72937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/>
              <a:t>Pode ser vertical (++ descendente) ou horizontal</a:t>
            </a:r>
          </a:p>
        </p:txBody>
      </p:sp>
    </p:spTree>
    <p:extLst>
      <p:ext uri="{BB962C8B-B14F-4D97-AF65-F5344CB8AC3E}">
        <p14:creationId xmlns:p14="http://schemas.microsoft.com/office/powerpoint/2010/main" val="1559710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462E3E14-1D5C-522D-906E-8D87769A4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561" y="217641"/>
            <a:ext cx="10515600" cy="1325563"/>
          </a:xfrm>
        </p:spPr>
        <p:txBody>
          <a:bodyPr/>
          <a:lstStyle/>
          <a:p>
            <a:r>
              <a:rPr lang="pt-PT" dirty="0"/>
              <a:t>O que fazer em caso de se ser vítima de assédio?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B30A53A8-A3D3-13C7-F2C7-411E8C431EB8}"/>
              </a:ext>
            </a:extLst>
          </p:cNvPr>
          <p:cNvSpPr txBox="1"/>
          <p:nvPr/>
        </p:nvSpPr>
        <p:spPr>
          <a:xfrm>
            <a:off x="717755" y="1543204"/>
            <a:ext cx="1076632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Dr. X (especialista): De onde és ? Onde estás a fazer o internato?</a:t>
            </a:r>
          </a:p>
          <a:p>
            <a:r>
              <a:rPr lang="pt-PT" dirty="0"/>
              <a:t>Dra. M (interna): Sou do Hospital Y</a:t>
            </a:r>
          </a:p>
          <a:p>
            <a:r>
              <a:rPr lang="pt-PT" dirty="0"/>
              <a:t>----------------------------------------------------------------------------------------------------------------------------------------</a:t>
            </a:r>
          </a:p>
          <a:p>
            <a:r>
              <a:rPr lang="pt-PT" dirty="0"/>
              <a:t>Dia seguinte está a Dra. M no computador e é inoportunamente tocada sedutoramente nas suas costas e é abordada da seguinte maneira: “Então como está a médica que está cá de fora?”</a:t>
            </a:r>
          </a:p>
          <a:p>
            <a:r>
              <a:rPr lang="pt-PT" dirty="0"/>
              <a:t>A Dra. M ficou perturbada com aquele toque indesejado e não foi capaz de lhe responder, isto numa tentativa de o afastar e “deixar a dica”</a:t>
            </a:r>
          </a:p>
          <a:p>
            <a:r>
              <a:rPr lang="pt-PT" dirty="0"/>
              <a:t>----------------------------------------------------------------------------------------------------------------------------------------</a:t>
            </a:r>
          </a:p>
          <a:p>
            <a:r>
              <a:rPr lang="pt-PT" dirty="0"/>
              <a:t>Passados uns dias estava a Dra. M no seu cacifo e o </a:t>
            </a:r>
            <a:r>
              <a:rPr lang="pt-PT" dirty="0" err="1"/>
              <a:t>Dr.X</a:t>
            </a:r>
            <a:r>
              <a:rPr lang="pt-PT" dirty="0"/>
              <a:t> aparece e diz sedutoramente “Gostava tanto que viesses jantar connosco hoje!” e a Dra. M responde que não pode ir.</a:t>
            </a:r>
          </a:p>
          <a:p>
            <a:r>
              <a:rPr lang="pt-PT" dirty="0"/>
              <a:t>Nesse mesmo dia, estavam num congresso e a Dra. M estava com as suas mãos nos bolsos e o Dr. X cruza o seu braço com o dela, sem qualquer consentimento. A Dra. M tenta largá-lo, mas o Dr. X exerce tamanha força que ela não consegue. Depois a Dra. M fez ainda mais força e lá conseguiu retirar o seu braço.</a:t>
            </a:r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2AE6DC6C-E49A-676F-9179-FF3605438542}"/>
              </a:ext>
            </a:extLst>
          </p:cNvPr>
          <p:cNvSpPr/>
          <p:nvPr/>
        </p:nvSpPr>
        <p:spPr>
          <a:xfrm>
            <a:off x="717755" y="5624052"/>
            <a:ext cx="10766322" cy="76691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/>
              <a:t>O que acham que sentiu a Dra. M neste momento?</a:t>
            </a:r>
          </a:p>
        </p:txBody>
      </p:sp>
    </p:spTree>
    <p:extLst>
      <p:ext uri="{BB962C8B-B14F-4D97-AF65-F5344CB8AC3E}">
        <p14:creationId xmlns:p14="http://schemas.microsoft.com/office/powerpoint/2010/main" val="1261090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B34810-B0AF-2F21-6BF8-DB3ABA1B73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1789352E-B4C9-C1AB-78C8-3F24C9CD5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561" y="217641"/>
            <a:ext cx="10515600" cy="1325563"/>
          </a:xfrm>
        </p:spPr>
        <p:txBody>
          <a:bodyPr/>
          <a:lstStyle/>
          <a:p>
            <a:r>
              <a:rPr lang="pt-PT" dirty="0"/>
              <a:t>O que fazer em caso de se ser vítima de assédio?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F952A9F-0926-1933-93B0-EB40EFECD802}"/>
              </a:ext>
            </a:extLst>
          </p:cNvPr>
          <p:cNvSpPr txBox="1"/>
          <p:nvPr/>
        </p:nvSpPr>
        <p:spPr>
          <a:xfrm>
            <a:off x="717755" y="1543204"/>
            <a:ext cx="1076632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A Dra. M saiu daquele sítio absolutamente perturbada e perdeu uma boa parte do congresso… Sentiu-se desamparada e com medo. Mas pensou: “este tipo de comportamentos não pode jamais ser perpetuado. Ninguém me conhece aqui, ninguém vai acreditar em mim, mas eu estou a dizer a verdade e vou levar isto até ao fim!”</a:t>
            </a:r>
          </a:p>
          <a:p>
            <a:endParaRPr lang="pt-PT" dirty="0"/>
          </a:p>
          <a:p>
            <a:r>
              <a:rPr lang="pt-PT" dirty="0"/>
              <a:t>A Dra. M foi ter com uma especialista mais velha e sua orientadora de estágio (Dra. I) e confessou-lhe o que tinha acontecido, mas estava </a:t>
            </a:r>
            <a:r>
              <a:rPr lang="pt-PT" dirty="0" err="1"/>
              <a:t>super</a:t>
            </a:r>
            <a:r>
              <a:rPr lang="pt-PT" dirty="0"/>
              <a:t> apreensiva. </a:t>
            </a:r>
          </a:p>
          <a:p>
            <a:r>
              <a:rPr lang="pt-PT" dirty="0"/>
              <a:t>A Dra. I disse-lhe que a Dra. M  estava claramente a sofrer assédio e disponibilizou-se a ajudá-la. </a:t>
            </a:r>
          </a:p>
          <a:p>
            <a:endParaRPr lang="pt-PT" dirty="0"/>
          </a:p>
          <a:p>
            <a:r>
              <a:rPr lang="pt-PT" dirty="0"/>
              <a:t>----------------------------------------------------------------------------------------------------------------------------------</a:t>
            </a:r>
          </a:p>
          <a:p>
            <a:r>
              <a:rPr lang="pt-PT" dirty="0"/>
              <a:t>A Dra. M combinou com a sua orientadora que o iria abordar com as portas dos gabinetes abertas e com a sua orientadora por perto para poder ser testemunha.</a:t>
            </a:r>
          </a:p>
          <a:p>
            <a:r>
              <a:rPr lang="pt-PT" dirty="0"/>
              <a:t>Quando o Dr. X se dirigiu novamente à Dra. M, tocando-lhe no braço sedutoramente  “Tens mesmo a certeza que logo não queres vir jantar?”</a:t>
            </a:r>
          </a:p>
          <a:p>
            <a:r>
              <a:rPr lang="pt-PT" dirty="0"/>
              <a:t>Dra. M: “Não quero mais esta aproximação. Não quero mais qualquer tipo de toque”</a:t>
            </a:r>
          </a:p>
          <a:p>
            <a:r>
              <a:rPr lang="pt-PT" dirty="0"/>
              <a:t>Dr. X: “Por amor de deus, não estava a espera, eu peço desculpa, mas esta é a minha maneira de ser”</a:t>
            </a:r>
          </a:p>
          <a:p>
            <a:r>
              <a:rPr lang="pt-PT" dirty="0"/>
              <a:t>Dra. M: “Mantenho o que disse inicialmente. Não quero mais toques, nem aproximação”</a:t>
            </a:r>
          </a:p>
        </p:txBody>
      </p:sp>
    </p:spTree>
    <p:extLst>
      <p:ext uri="{BB962C8B-B14F-4D97-AF65-F5344CB8AC3E}">
        <p14:creationId xmlns:p14="http://schemas.microsoft.com/office/powerpoint/2010/main" val="3044602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2C92C339-9DDD-E07B-0AC8-FE1A41F318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468" y="1084901"/>
            <a:ext cx="9211961" cy="3982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501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EC5FEF-09DA-2914-B0A5-29EEBBCA6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Ferramentas do assediado</a:t>
            </a:r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6CF0A2F3-F930-EA43-97C7-99782F1491CD}"/>
              </a:ext>
            </a:extLst>
          </p:cNvPr>
          <p:cNvSpPr/>
          <p:nvPr/>
        </p:nvSpPr>
        <p:spPr>
          <a:xfrm>
            <a:off x="914400" y="1690688"/>
            <a:ext cx="4807974" cy="698551"/>
          </a:xfrm>
          <a:prstGeom prst="roundRect">
            <a:avLst/>
          </a:prstGeom>
          <a:solidFill>
            <a:srgbClr val="FFCC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b="1" dirty="0">
                <a:solidFill>
                  <a:schemeClr val="tx1"/>
                </a:solidFill>
              </a:rPr>
              <a:t>Sindicato</a:t>
            </a: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02253CF6-6EAF-9FCE-6A4F-560DCB3CF218}"/>
              </a:ext>
            </a:extLst>
          </p:cNvPr>
          <p:cNvSpPr/>
          <p:nvPr/>
        </p:nvSpPr>
        <p:spPr>
          <a:xfrm>
            <a:off x="5722374" y="1690688"/>
            <a:ext cx="5014452" cy="698551"/>
          </a:xfrm>
          <a:prstGeom prst="round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</a:rPr>
              <a:t>O poder do </a:t>
            </a:r>
            <a:r>
              <a:rPr lang="pt-PT" sz="1600" b="1" dirty="0">
                <a:solidFill>
                  <a:schemeClr val="tx1"/>
                </a:solidFill>
              </a:rPr>
              <a:t>coletivo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CA7AA6FA-3ECB-8741-00C8-DD058979E279}"/>
              </a:ext>
            </a:extLst>
          </p:cNvPr>
          <p:cNvSpPr/>
          <p:nvPr/>
        </p:nvSpPr>
        <p:spPr>
          <a:xfrm>
            <a:off x="3426542" y="3976688"/>
            <a:ext cx="5014452" cy="698551"/>
          </a:xfrm>
          <a:prstGeom prst="round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</a:rPr>
              <a:t>Incluir idealmente também outras estruturas, como a Ordem dos Médicos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9D30F63-C651-260D-DE12-3E0ED578D95C}"/>
              </a:ext>
            </a:extLst>
          </p:cNvPr>
          <p:cNvSpPr/>
          <p:nvPr/>
        </p:nvSpPr>
        <p:spPr>
          <a:xfrm>
            <a:off x="3692012" y="2693117"/>
            <a:ext cx="4218039" cy="1170039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/>
              <a:t>Totalmente sigiloso!!</a:t>
            </a:r>
          </a:p>
        </p:txBody>
      </p:sp>
    </p:spTree>
    <p:extLst>
      <p:ext uri="{BB962C8B-B14F-4D97-AF65-F5344CB8AC3E}">
        <p14:creationId xmlns:p14="http://schemas.microsoft.com/office/powerpoint/2010/main" val="207685794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1276</TotalTime>
  <Words>1000</Words>
  <Application>Microsoft Office PowerPoint</Application>
  <PresentationFormat>Ecrã Panorâmico</PresentationFormat>
  <Paragraphs>65</Paragraphs>
  <Slides>10</Slides>
  <Notes>4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10</vt:i4>
      </vt:variant>
    </vt:vector>
  </HeadingPairs>
  <TitlesOfParts>
    <vt:vector size="14" baseType="lpstr">
      <vt:lpstr>Aptos</vt:lpstr>
      <vt:lpstr>Aptos Display</vt:lpstr>
      <vt:lpstr>Arial</vt:lpstr>
      <vt:lpstr>Tema do Office</vt:lpstr>
      <vt:lpstr>Maria Inês Pinto Médica Interna de Hematologia Clínica Dirigente Sindicato Médicos Norte - FNAM</vt:lpstr>
      <vt:lpstr>Apresentação do PowerPoint</vt:lpstr>
      <vt:lpstr>Como se define o assédio?</vt:lpstr>
      <vt:lpstr>Panorama atual</vt:lpstr>
      <vt:lpstr>Tipos de assédio</vt:lpstr>
      <vt:lpstr>O que fazer em caso de se ser vítima de assédio?</vt:lpstr>
      <vt:lpstr>O que fazer em caso de se ser vítima de assédio?</vt:lpstr>
      <vt:lpstr>Apresentação do PowerPoint</vt:lpstr>
      <vt:lpstr>Ferramentas do assediado</vt:lpstr>
      <vt:lpstr>Mensagens finais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Maria Inês Pinto</dc:creator>
  <cp:lastModifiedBy>Maria Inês Pinto</cp:lastModifiedBy>
  <cp:revision>2</cp:revision>
  <dcterms:created xsi:type="dcterms:W3CDTF">2026-04-16T21:46:54Z</dcterms:created>
  <dcterms:modified xsi:type="dcterms:W3CDTF">2026-04-18T12:20:06Z</dcterms:modified>
</cp:coreProperties>
</file>