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89CB9-EFB7-48CB-91D7-3D6B69C6B916}" v="4" dt="2026-04-04T17:46:1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inaldo Cabral" userId="08185b9af9914d48" providerId="LiveId" clId="{9B076C48-CAD9-44FD-B2E8-FE2093496F0E}"/>
    <pc:docChg chg="undo custSel addSld modSld">
      <pc:chgData name="Aguinaldo Cabral" userId="08185b9af9914d48" providerId="LiveId" clId="{9B076C48-CAD9-44FD-B2E8-FE2093496F0E}" dt="2026-04-14T14:58:09.630" v="33" actId="20577"/>
      <pc:docMkLst>
        <pc:docMk/>
      </pc:docMkLst>
      <pc:sldChg chg="modSp mod">
        <pc:chgData name="Aguinaldo Cabral" userId="08185b9af9914d48" providerId="LiveId" clId="{9B076C48-CAD9-44FD-B2E8-FE2093496F0E}" dt="2026-04-14T14:58:09.630" v="33" actId="20577"/>
        <pc:sldMkLst>
          <pc:docMk/>
          <pc:sldMk cId="3554085836" sldId="257"/>
        </pc:sldMkLst>
        <pc:spChg chg="mod">
          <ac:chgData name="Aguinaldo Cabral" userId="08185b9af9914d48" providerId="LiveId" clId="{9B076C48-CAD9-44FD-B2E8-FE2093496F0E}" dt="2026-04-14T14:58:09.630" v="33" actId="20577"/>
          <ac:spMkLst>
            <pc:docMk/>
            <pc:sldMk cId="3554085836" sldId="257"/>
            <ac:spMk id="5" creationId="{E9016798-0EA2-29EC-238E-2D8CDF0F0D31}"/>
          </ac:spMkLst>
        </pc:spChg>
      </pc:sldChg>
      <pc:sldChg chg="addSp delSp modSp new mod setBg modClrScheme chgLayout">
        <pc:chgData name="Aguinaldo Cabral" userId="08185b9af9914d48" providerId="LiveId" clId="{9B076C48-CAD9-44FD-B2E8-FE2093496F0E}" dt="2026-04-04T17:18:38.621" v="3" actId="26606"/>
        <pc:sldMkLst>
          <pc:docMk/>
          <pc:sldMk cId="4131157537" sldId="258"/>
        </pc:sldMkLst>
        <pc:spChg chg="add">
          <ac:chgData name="Aguinaldo Cabral" userId="08185b9af9914d48" providerId="LiveId" clId="{9B076C48-CAD9-44FD-B2E8-FE2093496F0E}" dt="2026-04-04T17:18:38.621" v="3" actId="26606"/>
          <ac:spMkLst>
            <pc:docMk/>
            <pc:sldMk cId="4131157537" sldId="258"/>
            <ac:spMk id="10" creationId="{42A4FC2C-047E-45A5-965D-8E1E3BF09BC6}"/>
          </ac:spMkLst>
        </pc:spChg>
        <pc:picChg chg="add mod">
          <ac:chgData name="Aguinaldo Cabral" userId="08185b9af9914d48" providerId="LiveId" clId="{9B076C48-CAD9-44FD-B2E8-FE2093496F0E}" dt="2026-04-04T17:18:38.621" v="3" actId="26606"/>
          <ac:picMkLst>
            <pc:docMk/>
            <pc:sldMk cId="4131157537" sldId="258"/>
            <ac:picMk id="5" creationId="{D5B705E1-6D5B-238E-5D9F-58234D8BD5DD}"/>
          </ac:picMkLst>
        </pc:picChg>
      </pc:sldChg>
      <pc:sldChg chg="addSp delSp modSp new mod">
        <pc:chgData name="Aguinaldo Cabral" userId="08185b9af9914d48" providerId="LiveId" clId="{9B076C48-CAD9-44FD-B2E8-FE2093496F0E}" dt="2026-04-04T17:20:31.598" v="9" actId="1076"/>
        <pc:sldMkLst>
          <pc:docMk/>
          <pc:sldMk cId="855068723" sldId="259"/>
        </pc:sldMkLst>
        <pc:picChg chg="add mod">
          <ac:chgData name="Aguinaldo Cabral" userId="08185b9af9914d48" providerId="LiveId" clId="{9B076C48-CAD9-44FD-B2E8-FE2093496F0E}" dt="2026-04-04T17:20:31.598" v="9" actId="1076"/>
          <ac:picMkLst>
            <pc:docMk/>
            <pc:sldMk cId="855068723" sldId="259"/>
            <ac:picMk id="3" creationId="{ED9287B1-A5A2-C248-EA7A-E22A7EE33D24}"/>
          </ac:picMkLst>
        </pc:picChg>
      </pc:sldChg>
      <pc:sldChg chg="addSp modSp new mod setBg">
        <pc:chgData name="Aguinaldo Cabral" userId="08185b9af9914d48" providerId="LiveId" clId="{9B076C48-CAD9-44FD-B2E8-FE2093496F0E}" dt="2026-04-04T17:22:01.906" v="13" actId="26606"/>
        <pc:sldMkLst>
          <pc:docMk/>
          <pc:sldMk cId="2627664969" sldId="260"/>
        </pc:sldMkLst>
        <pc:spChg chg="add">
          <ac:chgData name="Aguinaldo Cabral" userId="08185b9af9914d48" providerId="LiveId" clId="{9B076C48-CAD9-44FD-B2E8-FE2093496F0E}" dt="2026-04-04T17:22:01.906" v="13" actId="26606"/>
          <ac:spMkLst>
            <pc:docMk/>
            <pc:sldMk cId="2627664969" sldId="260"/>
            <ac:spMk id="8" creationId="{42A4FC2C-047E-45A5-965D-8E1E3BF09BC6}"/>
          </ac:spMkLst>
        </pc:spChg>
        <pc:picChg chg="add mod">
          <ac:chgData name="Aguinaldo Cabral" userId="08185b9af9914d48" providerId="LiveId" clId="{9B076C48-CAD9-44FD-B2E8-FE2093496F0E}" dt="2026-04-04T17:22:01.906" v="13" actId="26606"/>
          <ac:picMkLst>
            <pc:docMk/>
            <pc:sldMk cId="2627664969" sldId="260"/>
            <ac:picMk id="3" creationId="{3867F0B7-B078-BC6F-3D0A-D3B82DC624C6}"/>
          </ac:picMkLst>
        </pc:picChg>
      </pc:sldChg>
      <pc:sldChg chg="addSp new mod">
        <pc:chgData name="Aguinaldo Cabral" userId="08185b9af9914d48" providerId="LiveId" clId="{9B076C48-CAD9-44FD-B2E8-FE2093496F0E}" dt="2026-04-04T17:48:22.157" v="27" actId="22"/>
        <pc:sldMkLst>
          <pc:docMk/>
          <pc:sldMk cId="417266673" sldId="261"/>
        </pc:sldMkLst>
        <pc:spChg chg="add">
          <ac:chgData name="Aguinaldo Cabral" userId="08185b9af9914d48" providerId="LiveId" clId="{9B076C48-CAD9-44FD-B2E8-FE2093496F0E}" dt="2026-04-04T17:46:16.590" v="26"/>
          <ac:spMkLst>
            <pc:docMk/>
            <pc:sldMk cId="417266673" sldId="261"/>
            <ac:spMk id="2" creationId="{112A9D2C-3D90-06D4-2E7E-2C15249B33EA}"/>
          </ac:spMkLst>
        </pc:spChg>
        <pc:picChg chg="add">
          <ac:chgData name="Aguinaldo Cabral" userId="08185b9af9914d48" providerId="LiveId" clId="{9B076C48-CAD9-44FD-B2E8-FE2093496F0E}" dt="2026-04-04T17:48:22.157" v="27" actId="22"/>
          <ac:picMkLst>
            <pc:docMk/>
            <pc:sldMk cId="417266673" sldId="261"/>
            <ac:picMk id="4" creationId="{94E8BA9B-B302-4C6A-D490-49FB1C83DDFE}"/>
          </ac:picMkLst>
        </pc:picChg>
      </pc:sldChg>
      <pc:sldChg chg="addSp delSp modSp new mod setBg">
        <pc:chgData name="Aguinaldo Cabral" userId="08185b9af9914d48" providerId="LiveId" clId="{9B076C48-CAD9-44FD-B2E8-FE2093496F0E}" dt="2026-04-04T17:39:22.368" v="25" actId="14100"/>
        <pc:sldMkLst>
          <pc:docMk/>
          <pc:sldMk cId="3460723243" sldId="262"/>
        </pc:sldMkLst>
        <pc:picChg chg="add mod">
          <ac:chgData name="Aguinaldo Cabral" userId="08185b9af9914d48" providerId="LiveId" clId="{9B076C48-CAD9-44FD-B2E8-FE2093496F0E}" dt="2026-04-04T17:39:22.368" v="25" actId="14100"/>
          <ac:picMkLst>
            <pc:docMk/>
            <pc:sldMk cId="3460723243" sldId="262"/>
            <ac:picMk id="3" creationId="{7C14E558-96D3-966F-6A90-F39B6E8D1D6B}"/>
          </ac:picMkLst>
        </pc:picChg>
        <pc:cxnChg chg="add">
          <ac:chgData name="Aguinaldo Cabral" userId="08185b9af9914d48" providerId="LiveId" clId="{9B076C48-CAD9-44FD-B2E8-FE2093496F0E}" dt="2026-04-04T17:39:08.731" v="22" actId="26606"/>
          <ac:cxnSpMkLst>
            <pc:docMk/>
            <pc:sldMk cId="3460723243" sldId="262"/>
            <ac:cxnSpMk id="43" creationId="{22F6364A-B358-4BEE-B158-0734D2C938D4}"/>
          </ac:cxnSpMkLst>
        </pc:cxnChg>
      </pc:sldChg>
      <pc:sldChg chg="addSp new mod">
        <pc:chgData name="Aguinaldo Cabral" userId="08185b9af9914d48" providerId="LiveId" clId="{9B076C48-CAD9-44FD-B2E8-FE2093496F0E}" dt="2026-04-04T17:53:26.712" v="29" actId="22"/>
        <pc:sldMkLst>
          <pc:docMk/>
          <pc:sldMk cId="2435970513" sldId="263"/>
        </pc:sldMkLst>
        <pc:picChg chg="add">
          <ac:chgData name="Aguinaldo Cabral" userId="08185b9af9914d48" providerId="LiveId" clId="{9B076C48-CAD9-44FD-B2E8-FE2093496F0E}" dt="2026-04-04T17:53:26.712" v="29" actId="22"/>
          <ac:picMkLst>
            <pc:docMk/>
            <pc:sldMk cId="2435970513" sldId="263"/>
            <ac:picMk id="3" creationId="{5FAF772F-079D-654D-07F3-F152CE6D52D9}"/>
          </ac:picMkLst>
        </pc:picChg>
      </pc:sldChg>
      <pc:sldChg chg="addSp modSp new mod setBg">
        <pc:chgData name="Aguinaldo Cabral" userId="08185b9af9914d48" providerId="LiveId" clId="{9B076C48-CAD9-44FD-B2E8-FE2093496F0E}" dt="2026-04-04T17:58:08.048" v="32" actId="26606"/>
        <pc:sldMkLst>
          <pc:docMk/>
          <pc:sldMk cId="3434741720" sldId="264"/>
        </pc:sldMkLst>
        <pc:spChg chg="add">
          <ac:chgData name="Aguinaldo Cabral" userId="08185b9af9914d48" providerId="LiveId" clId="{9B076C48-CAD9-44FD-B2E8-FE2093496F0E}" dt="2026-04-04T17:58:08.048" v="32" actId="26606"/>
          <ac:spMkLst>
            <pc:docMk/>
            <pc:sldMk cId="3434741720" sldId="264"/>
            <ac:spMk id="8" creationId="{42A4FC2C-047E-45A5-965D-8E1E3BF09BC6}"/>
          </ac:spMkLst>
        </pc:spChg>
        <pc:picChg chg="add mod">
          <ac:chgData name="Aguinaldo Cabral" userId="08185b9af9914d48" providerId="LiveId" clId="{9B076C48-CAD9-44FD-B2E8-FE2093496F0E}" dt="2026-04-04T17:58:08.048" v="32" actId="26606"/>
          <ac:picMkLst>
            <pc:docMk/>
            <pc:sldMk cId="3434741720" sldId="264"/>
            <ac:picMk id="3" creationId="{7B7EC76F-1129-89B4-6ACE-B21EFF7F6B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0DDEE-3404-AFB5-DC85-F36475116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D8C1C0-CE28-97B6-863C-48DFB989E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74161F-191C-907C-35F2-77EEF5E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E82ED2-43D4-ED9D-7143-C020442D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5AC16EC-3C56-00B8-81E1-4D2FE48C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95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4CBFC-11CE-AABD-E4D1-74C6D18D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19CCC39-13BE-A272-8485-762B79F45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901851C-A76A-F1BB-7089-DB7CBDCB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3427E7-B6AA-7AD8-FB2B-14E7C235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B4CFB0E-AC2A-5E38-3ABA-1A99D1ED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696C5D-CB5E-5527-3446-DF8E6B00A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DEFC8B4-0A22-3A58-5595-1B893BB6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C8A5AF-C06B-2EE0-97F3-57FF5CBC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F0D1970-260D-5EBC-0520-703F2F01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116ABA4-A6B0-D8D2-C3C1-94EAD6A8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762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63203-D1FA-4C0A-4C75-885B8F66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CE0D9B2-804F-4B07-D43B-239D6303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ACD6FE-E316-6CD2-D94A-3474F1EF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65EA206-D037-4503-CF81-9C80BE1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9BF00B-0ABC-D773-8A5C-82962B08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07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0B19B-B585-C05E-8B23-D0B60896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517058A-5A13-F3EB-B8AC-1BC42930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AA9E974-0C45-10D0-CE41-5F67F2E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E6260C5-E96B-165F-E0C0-2B487399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78B98DB-115C-D512-CC11-D8B0E712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050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8EEC-FC78-1B22-7AFD-19032CB4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FEEAAB-76F0-A24B-3D1D-00B991BA6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40E8415-F4F9-B045-38C6-862F48335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A0930D-CFAF-5542-04F4-DBE40A80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2CA22B1-1EBA-DD79-98CF-8B29A20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C0C45DF-C6A2-F906-97EA-E19B26C6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484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E925D-85F7-D95E-0313-64701502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B143D16-D1A8-9A9D-8FE4-E69BCFD5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BE64EA1-A06C-9D7F-DEC1-B4D09C4B1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5B9398E-9E3E-C10E-E176-AB254A413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23EAAAA-16AA-4E24-6C48-7C2BF0280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8C9C0EF-5438-72E4-3FD4-8736D326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B26F5D-E3B6-BD92-0524-4BEACB94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26C6F31-9895-4F7F-E0C8-29BC7418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67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88B5A-505F-F55C-712C-8D6F7B60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EA55344-BC7D-772B-D636-F1897F93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4DF73D6-FB39-C5BA-47D9-D3FC70B0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6D4FC9E-D4D9-AB7F-E54F-1929FB5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2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AC304B3-0B9F-E4DD-5285-147F68AF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B9ECD96-158B-4A9E-E382-609CA4D5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819CEF3-2415-AF46-E2FE-5287E285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70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1B2C3-3485-A88A-132C-9998A821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FD7383C-02CA-86EC-190F-D8698903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C241206-D493-CE6F-D1C5-5EBE4BE10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EEA5B47-3656-8F25-E721-07FE235E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9A4032C-6F88-B74C-1117-BC619C3A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5A3E10D-A309-B47E-CB30-15D26206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51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8D70A-2071-3383-3A48-685A8BDE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55F66E0-4EEC-5F07-43B1-D399CA262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28B1225-D1F3-3569-0BB5-830E625A9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027F3BF-A030-18F4-8D29-D10F9CFD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39C3057-0588-2829-CA57-FB028245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FA39C31-D38C-A1A0-ED89-ABE603F3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088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B167235-5B0E-55D0-08F6-F5E511A0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A448624-765C-5E7D-17DB-71DDFF4F4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630A916-866B-7300-5066-BAFA8C24C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C64C85-8C1D-4CBC-8888-C93A3D8540C3}" type="datetimeFigureOut">
              <a:rPr lang="pt-PT" smtClean="0"/>
              <a:t>14/04/2026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9219A6D-75C3-5E2A-CEB4-DF9CD91B5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8196B7-7611-D52A-4502-75E320B6D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FBFF2-3C3B-4406-AD03-08FD46E18A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2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C9B9C-E0BD-5FCF-35C8-1D34B807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E9016798-0EA2-29EC-238E-2D8CDF0F0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747" y="1538345"/>
            <a:ext cx="5600253" cy="493983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PT" sz="5500" b="1" u="sng" dirty="0"/>
              <a:t>ESTADO NOVO (1933-1974) – I</a:t>
            </a:r>
            <a:endParaRPr lang="pt-PT" sz="5500" dirty="0"/>
          </a:p>
          <a:p>
            <a:pPr marL="0" indent="0">
              <a:lnSpc>
                <a:spcPct val="120000"/>
              </a:lnSpc>
              <a:buNone/>
            </a:pPr>
            <a:r>
              <a:rPr lang="pt-PT" sz="5500" b="1" dirty="0"/>
              <a:t>Censura (desde 1926); Tribunal Militar Especial (1930);</a:t>
            </a:r>
            <a:r>
              <a:rPr lang="pt-PT" sz="5500" dirty="0"/>
              <a:t> </a:t>
            </a:r>
            <a:r>
              <a:rPr lang="pt-PT" sz="5500" b="1" dirty="0"/>
              <a:t>Constituição R.P. (1933); Polícia Política: PVDE (1933), PIDE (1945), DGS (1969), Prisões: Aljube, Caxias, </a:t>
            </a:r>
            <a:r>
              <a:rPr lang="pt-PT" sz="5500" b="1" err="1"/>
              <a:t>Peniche</a:t>
            </a:r>
            <a:r>
              <a:rPr lang="pt-PT" sz="5500" b="1"/>
              <a:t>; Estatuto </a:t>
            </a:r>
            <a:r>
              <a:rPr lang="pt-PT" sz="5500" b="1" dirty="0"/>
              <a:t>do Trabalho Nacional (1933) – Sindicatos Nacionais de carácter corporativo; Compromisso Obrigatório “… declarar</a:t>
            </a:r>
            <a:r>
              <a:rPr lang="pt-PT" sz="5500" dirty="0"/>
              <a:t> </a:t>
            </a:r>
            <a:r>
              <a:rPr lang="pt-PT" sz="5500" b="1" i="1" dirty="0"/>
              <a:t>por sua honra o </a:t>
            </a:r>
            <a:r>
              <a:rPr lang="pt-PT" sz="5500" b="1" i="1" dirty="0" err="1"/>
              <a:t>activo</a:t>
            </a:r>
            <a:r>
              <a:rPr lang="pt-PT" sz="5500" b="1" i="1" dirty="0"/>
              <a:t> repúdio do comunismo e de todos os</a:t>
            </a:r>
            <a:r>
              <a:rPr lang="pt-PT" sz="5500" dirty="0"/>
              <a:t> </a:t>
            </a:r>
            <a:r>
              <a:rPr lang="pt-PT" sz="5500" b="1" i="1" dirty="0"/>
              <a:t>ideais subversivos</a:t>
            </a:r>
            <a:r>
              <a:rPr lang="pt-PT" sz="5500" b="1" dirty="0"/>
              <a:t>”; Campo Concentração TARRAFAL (1936/54;</a:t>
            </a:r>
            <a:r>
              <a:rPr lang="pt-PT" sz="5500" dirty="0"/>
              <a:t> </a:t>
            </a:r>
            <a:r>
              <a:rPr lang="pt-PT" sz="5500" b="1" dirty="0"/>
              <a:t>1961/74); Mocidade Portuguesa (M/F: 1936,1937);</a:t>
            </a:r>
            <a:r>
              <a:rPr lang="pt-PT" sz="5500" dirty="0"/>
              <a:t> </a:t>
            </a:r>
            <a:r>
              <a:rPr lang="pt-PT" sz="5500" b="1" dirty="0"/>
              <a:t>Legião Portuguesa (1936); Jovem Portugal (anos 60)…</a:t>
            </a:r>
            <a:endParaRPr lang="pt-PT" sz="5500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6E25098-716F-F997-FBE2-90AC876B5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3073" y="1538345"/>
            <a:ext cx="4920726" cy="463861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PT" sz="5500" b="1" u="sng" dirty="0"/>
              <a:t>ESTADO NOVO – II </a:t>
            </a:r>
            <a:endParaRPr lang="pt-PT" sz="5500" dirty="0"/>
          </a:p>
          <a:p>
            <a:pPr marL="0" indent="0">
              <a:lnSpc>
                <a:spcPct val="120000"/>
              </a:lnSpc>
              <a:buNone/>
            </a:pPr>
            <a:r>
              <a:rPr lang="pt-PT" sz="5500" b="1" dirty="0"/>
              <a:t>Piores níveis de saúde da Europa; características demográficas/sanitárias deploráveis; Rendimento </a:t>
            </a:r>
            <a:r>
              <a:rPr lang="pt-PT" sz="5500" b="1" i="1" dirty="0"/>
              <a:t>per capita </a:t>
            </a:r>
            <a:r>
              <a:rPr lang="pt-PT" sz="5500" b="1" dirty="0"/>
              <a:t>muito baixo; Natalidade</a:t>
            </a:r>
            <a:r>
              <a:rPr lang="pt-PT" sz="5500" dirty="0"/>
              <a:t> </a:t>
            </a:r>
            <a:r>
              <a:rPr lang="pt-PT" sz="5500" b="1" dirty="0"/>
              <a:t>em decréscimo, Mortalidade Infantil muito alta (chegou a ser &gt;80/mil </a:t>
            </a:r>
            <a:r>
              <a:rPr lang="pt-PT" sz="5500" b="1" dirty="0" err="1"/>
              <a:t>n.v</a:t>
            </a:r>
            <a:r>
              <a:rPr lang="pt-PT" sz="5500" b="1" dirty="0"/>
              <a:t>.</a:t>
            </a:r>
            <a:r>
              <a:rPr lang="pt-PT" sz="5500" dirty="0"/>
              <a:t> </a:t>
            </a:r>
            <a:r>
              <a:rPr lang="pt-PT" sz="5500" b="1" dirty="0" err="1"/>
              <a:t>actualmente</a:t>
            </a:r>
            <a:r>
              <a:rPr lang="pt-PT" sz="5500" b="1" dirty="0"/>
              <a:t> : 2,8); Tuberculose (flagelo); elevado Alcoolismo (meio milhão alcoólicos crónicos em 1972); Raquitismo Infantil, enorme número</a:t>
            </a:r>
            <a:r>
              <a:rPr lang="pt-PT" sz="5500" dirty="0"/>
              <a:t> </a:t>
            </a:r>
            <a:r>
              <a:rPr lang="pt-PT" sz="5500" b="1" dirty="0"/>
              <a:t>de partos sem assistência médica… PAÍS NÃO CIVILIZADO!; Analfabetismo+- 40%. Baixo nível técnico-administrativo dos poucos Serviços de Saúde. Medicina de carácter essencialmente caritativo.</a:t>
            </a:r>
            <a:endParaRPr lang="pt-PT" sz="5500" dirty="0"/>
          </a:p>
          <a:p>
            <a:pPr marL="0" indent="0">
              <a:lnSpc>
                <a:spcPct val="120000"/>
              </a:lnSpc>
              <a:buNone/>
            </a:pPr>
            <a:endParaRPr lang="pt-PT" sz="55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408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B705E1-6D5B-238E-5D9F-58234D8B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05" b="1143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5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jornal&#10;&#10;Descrição gerada automaticamente">
            <a:extLst>
              <a:ext uri="{FF2B5EF4-FFF2-40B4-BE49-F238E27FC236}">
                <a16:creationId xmlns:a16="http://schemas.microsoft.com/office/drawing/2014/main" id="{ED9287B1-A5A2-C248-EA7A-E22A7EE3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40" y="0"/>
            <a:ext cx="7357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6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67F0B7-B078-BC6F-3D0A-D3B82DC62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6" b="568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ré-visualização da imagem">
            <a:extLst>
              <a:ext uri="{FF2B5EF4-FFF2-40B4-BE49-F238E27FC236}">
                <a16:creationId xmlns:a16="http://schemas.microsoft.com/office/drawing/2014/main" id="{112A9D2C-3D90-06D4-2E7E-2C15249B3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E8BA9B-B302-4C6A-D490-49FB1C83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74" y="0"/>
            <a:ext cx="4164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7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3B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7C14E558-96D3-966F-6A90-F39B6E8D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58" y="413522"/>
            <a:ext cx="3705162" cy="60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2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AF772F-079D-654D-07F3-F152CE6D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7" y="23812"/>
            <a:ext cx="48863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7EC76F-1129-89B4-6ACE-B21EFF7F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39" r="1" b="1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1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205</Words>
  <Application>Microsoft Office PowerPoint</Application>
  <PresentationFormat>Ecrã Panorâmico</PresentationFormat>
  <Paragraphs>4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Aguinaldo Cabral</dc:creator>
  <cp:lastModifiedBy>Aguinaldo Cabral</cp:lastModifiedBy>
  <cp:revision>4</cp:revision>
  <dcterms:created xsi:type="dcterms:W3CDTF">2026-04-01T14:08:35Z</dcterms:created>
  <dcterms:modified xsi:type="dcterms:W3CDTF">2026-04-14T14:58:09Z</dcterms:modified>
</cp:coreProperties>
</file>